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DM Sans" pitchFamily="2" charset="0"/>
      <p:regular r:id="rId20"/>
      <p:bold r:id="rId21"/>
      <p:italic r:id="rId22"/>
      <p:boldItalic r:id="rId23"/>
    </p:embeddedFont>
    <p:embeddedFont>
      <p:font typeface="DM Sans Bold" charset="0"/>
      <p:regular r:id="rId24"/>
    </p:embeddedFont>
    <p:embeddedFont>
      <p:font typeface="DM Sans Italics"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6A7731-1A0C-4F89-AE57-43189ADD35B5}" v="26" dt="2023-10-19T17:34:38.1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sani susendra" userId="f3ce44a472d0c806" providerId="LiveId" clId="{4C6A7731-1A0C-4F89-AE57-43189ADD35B5}"/>
    <pc:docChg chg="modSld">
      <pc:chgData name="musani susendra" userId="f3ce44a472d0c806" providerId="LiveId" clId="{4C6A7731-1A0C-4F89-AE57-43189ADD35B5}" dt="2023-10-19T17:34:38.186" v="58"/>
      <pc:docMkLst>
        <pc:docMk/>
      </pc:docMkLst>
      <pc:sldChg chg="addSp delSp modSp mod modTransition modAnim">
        <pc:chgData name="musani susendra" userId="f3ce44a472d0c806" providerId="LiveId" clId="{4C6A7731-1A0C-4F89-AE57-43189ADD35B5}" dt="2023-10-19T17:31:23.272" v="50"/>
        <pc:sldMkLst>
          <pc:docMk/>
          <pc:sldMk cId="0" sldId="256"/>
        </pc:sldMkLst>
        <pc:picChg chg="add del mod">
          <ac:chgData name="musani susendra" userId="f3ce44a472d0c806" providerId="LiveId" clId="{4C6A7731-1A0C-4F89-AE57-43189ADD35B5}" dt="2023-10-19T17:11:14.249" v="2"/>
          <ac:picMkLst>
            <pc:docMk/>
            <pc:sldMk cId="0" sldId="256"/>
            <ac:picMk id="12" creationId="{D46CBDAB-B477-8FC7-ECB8-ED7949796B5A}"/>
          </ac:picMkLst>
        </pc:picChg>
        <pc:picChg chg="add del mod ord">
          <ac:chgData name="musani susendra" userId="f3ce44a472d0c806" providerId="LiveId" clId="{4C6A7731-1A0C-4F89-AE57-43189ADD35B5}" dt="2023-10-19T17:11:19.629" v="3"/>
          <ac:picMkLst>
            <pc:docMk/>
            <pc:sldMk cId="0" sldId="256"/>
            <ac:picMk id="14" creationId="{40707050-11D2-4263-5C96-4C0ACCCDF5C8}"/>
          </ac:picMkLst>
        </pc:picChg>
        <pc:picChg chg="add del mod">
          <ac:chgData name="musani susendra" userId="f3ce44a472d0c806" providerId="LiveId" clId="{4C6A7731-1A0C-4F89-AE57-43189ADD35B5}" dt="2023-10-19T17:11:31.961" v="7"/>
          <ac:picMkLst>
            <pc:docMk/>
            <pc:sldMk cId="0" sldId="256"/>
            <ac:picMk id="15" creationId="{3A06C558-2A28-8EC7-55D3-2C4C2FFF207E}"/>
          </ac:picMkLst>
        </pc:picChg>
        <pc:picChg chg="add del mod ord">
          <ac:chgData name="musani susendra" userId="f3ce44a472d0c806" providerId="LiveId" clId="{4C6A7731-1A0C-4F89-AE57-43189ADD35B5}" dt="2023-10-19T17:16:09.371" v="8"/>
          <ac:picMkLst>
            <pc:docMk/>
            <pc:sldMk cId="0" sldId="256"/>
            <ac:picMk id="18" creationId="{FAB97BE4-44DB-9C55-BFEE-0203DE80E0EA}"/>
          </ac:picMkLst>
        </pc:picChg>
        <pc:picChg chg="add del mod">
          <ac:chgData name="musani susendra" userId="f3ce44a472d0c806" providerId="LiveId" clId="{4C6A7731-1A0C-4F89-AE57-43189ADD35B5}" dt="2023-10-19T17:25:31.289" v="23"/>
          <ac:picMkLst>
            <pc:docMk/>
            <pc:sldMk cId="0" sldId="256"/>
            <ac:picMk id="19" creationId="{5DC6403E-A6BC-1522-0EB2-2EB4BE8AC3E8}"/>
          </ac:picMkLst>
        </pc:picChg>
        <pc:picChg chg="add del mod ord">
          <ac:chgData name="musani susendra" userId="f3ce44a472d0c806" providerId="LiveId" clId="{4C6A7731-1A0C-4F89-AE57-43189ADD35B5}" dt="2023-10-19T17:26:00.201" v="24"/>
          <ac:picMkLst>
            <pc:docMk/>
            <pc:sldMk cId="0" sldId="256"/>
            <ac:picMk id="21" creationId="{DC60744F-3851-BA4C-FBAC-7E72B573E199}"/>
          </ac:picMkLst>
        </pc:picChg>
        <pc:picChg chg="add del mod">
          <ac:chgData name="musani susendra" userId="f3ce44a472d0c806" providerId="LiveId" clId="{4C6A7731-1A0C-4F89-AE57-43189ADD35B5}" dt="2023-10-19T17:26:08.955" v="28"/>
          <ac:picMkLst>
            <pc:docMk/>
            <pc:sldMk cId="0" sldId="256"/>
            <ac:picMk id="22" creationId="{AA3107C3-B576-1EEC-2C46-101D0243FC28}"/>
          </ac:picMkLst>
        </pc:picChg>
        <pc:picChg chg="add del mod ord">
          <ac:chgData name="musani susendra" userId="f3ce44a472d0c806" providerId="LiveId" clId="{4C6A7731-1A0C-4F89-AE57-43189ADD35B5}" dt="2023-10-19T17:27:07.356" v="29"/>
          <ac:picMkLst>
            <pc:docMk/>
            <pc:sldMk cId="0" sldId="256"/>
            <ac:picMk id="23" creationId="{85370AAA-833D-393A-7043-373E5C32B80A}"/>
          </ac:picMkLst>
        </pc:picChg>
        <pc:picChg chg="add del mod">
          <ac:chgData name="musani susendra" userId="f3ce44a472d0c806" providerId="LiveId" clId="{4C6A7731-1A0C-4F89-AE57-43189ADD35B5}" dt="2023-10-19T17:27:15.184" v="34"/>
          <ac:picMkLst>
            <pc:docMk/>
            <pc:sldMk cId="0" sldId="256"/>
            <ac:picMk id="24" creationId="{8A7B08F3-642F-63BD-F2DA-739021C0918A}"/>
          </ac:picMkLst>
        </pc:picChg>
        <pc:picChg chg="add del mod ord">
          <ac:chgData name="musani susendra" userId="f3ce44a472d0c806" providerId="LiveId" clId="{4C6A7731-1A0C-4F89-AE57-43189ADD35B5}" dt="2023-10-19T17:27:46.654" v="35"/>
          <ac:picMkLst>
            <pc:docMk/>
            <pc:sldMk cId="0" sldId="256"/>
            <ac:picMk id="25" creationId="{51F9F50C-1B1E-E0F1-A75D-2E1404727F23}"/>
          </ac:picMkLst>
        </pc:picChg>
        <pc:picChg chg="add del mod">
          <ac:chgData name="musani susendra" userId="f3ce44a472d0c806" providerId="LiveId" clId="{4C6A7731-1A0C-4F89-AE57-43189ADD35B5}" dt="2023-10-19T17:29:32.499" v="49"/>
          <ac:picMkLst>
            <pc:docMk/>
            <pc:sldMk cId="0" sldId="256"/>
            <ac:picMk id="26" creationId="{2B9E4551-5F63-21C6-42DE-CB83D999B5C4}"/>
          </ac:picMkLst>
        </pc:picChg>
        <pc:picChg chg="add del mod ord">
          <ac:chgData name="musani susendra" userId="f3ce44a472d0c806" providerId="LiveId" clId="{4C6A7731-1A0C-4F89-AE57-43189ADD35B5}" dt="2023-10-19T17:31:23.272" v="50"/>
          <ac:picMkLst>
            <pc:docMk/>
            <pc:sldMk cId="0" sldId="256"/>
            <ac:picMk id="27" creationId="{9BC0456F-4014-7EB7-7E77-FD37EAC8376F}"/>
          </ac:picMkLst>
        </pc:picChg>
        <pc:picChg chg="add mod">
          <ac:chgData name="musani susendra" userId="f3ce44a472d0c806" providerId="LiveId" clId="{4C6A7731-1A0C-4F89-AE57-43189ADD35B5}" dt="2023-10-19T17:31:23.272" v="50"/>
          <ac:picMkLst>
            <pc:docMk/>
            <pc:sldMk cId="0" sldId="256"/>
            <ac:picMk id="28" creationId="{EAD130D4-43C9-BF70-9591-2CC22C448129}"/>
          </ac:picMkLst>
        </pc:picChg>
      </pc:sldChg>
      <pc:sldChg chg="addSp delSp modSp mod modTransition modAnim">
        <pc:chgData name="musani susendra" userId="f3ce44a472d0c806" providerId="LiveId" clId="{4C6A7731-1A0C-4F89-AE57-43189ADD35B5}" dt="2023-10-19T17:31:23.272" v="50"/>
        <pc:sldMkLst>
          <pc:docMk/>
          <pc:sldMk cId="0" sldId="257"/>
        </pc:sldMkLst>
        <pc:picChg chg="add del mod">
          <ac:chgData name="musani susendra" userId="f3ce44a472d0c806" providerId="LiveId" clId="{4C6A7731-1A0C-4F89-AE57-43189ADD35B5}" dt="2023-10-19T17:11:31.961" v="7"/>
          <ac:picMkLst>
            <pc:docMk/>
            <pc:sldMk cId="0" sldId="257"/>
            <ac:picMk id="11" creationId="{67420EF4-F906-9527-D1AD-4D6DAAC1F49A}"/>
          </ac:picMkLst>
        </pc:picChg>
        <pc:picChg chg="add del mod ord">
          <ac:chgData name="musani susendra" userId="f3ce44a472d0c806" providerId="LiveId" clId="{4C6A7731-1A0C-4F89-AE57-43189ADD35B5}" dt="2023-10-19T17:16:09.371" v="8"/>
          <ac:picMkLst>
            <pc:docMk/>
            <pc:sldMk cId="0" sldId="257"/>
            <ac:picMk id="13" creationId="{582E7E3C-D18E-80B9-E866-313463CFAD4B}"/>
          </ac:picMkLst>
        </pc:picChg>
        <pc:picChg chg="add del mod">
          <ac:chgData name="musani susendra" userId="f3ce44a472d0c806" providerId="LiveId" clId="{4C6A7731-1A0C-4F89-AE57-43189ADD35B5}" dt="2023-10-19T17:25:31.289" v="23"/>
          <ac:picMkLst>
            <pc:docMk/>
            <pc:sldMk cId="0" sldId="257"/>
            <ac:picMk id="14" creationId="{10345B74-0526-7989-5B92-73FD1182E31E}"/>
          </ac:picMkLst>
        </pc:picChg>
        <pc:picChg chg="add del mod ord">
          <ac:chgData name="musani susendra" userId="f3ce44a472d0c806" providerId="LiveId" clId="{4C6A7731-1A0C-4F89-AE57-43189ADD35B5}" dt="2023-10-19T17:26:00.201" v="24"/>
          <ac:picMkLst>
            <pc:docMk/>
            <pc:sldMk cId="0" sldId="257"/>
            <ac:picMk id="16" creationId="{83844B7F-BE3B-2498-1DCB-2170CF4EF9CB}"/>
          </ac:picMkLst>
        </pc:picChg>
        <pc:picChg chg="add del mod">
          <ac:chgData name="musani susendra" userId="f3ce44a472d0c806" providerId="LiveId" clId="{4C6A7731-1A0C-4F89-AE57-43189ADD35B5}" dt="2023-10-19T17:26:08.955" v="28"/>
          <ac:picMkLst>
            <pc:docMk/>
            <pc:sldMk cId="0" sldId="257"/>
            <ac:picMk id="17" creationId="{D9C38A48-A845-0CB2-3BCB-22BD860AABA8}"/>
          </ac:picMkLst>
        </pc:picChg>
        <pc:picChg chg="add del mod ord">
          <ac:chgData name="musani susendra" userId="f3ce44a472d0c806" providerId="LiveId" clId="{4C6A7731-1A0C-4F89-AE57-43189ADD35B5}" dt="2023-10-19T17:27:07.356" v="29"/>
          <ac:picMkLst>
            <pc:docMk/>
            <pc:sldMk cId="0" sldId="257"/>
            <ac:picMk id="18" creationId="{74276518-B612-E964-041C-1CBEE81CF978}"/>
          </ac:picMkLst>
        </pc:picChg>
        <pc:picChg chg="add del mod">
          <ac:chgData name="musani susendra" userId="f3ce44a472d0c806" providerId="LiveId" clId="{4C6A7731-1A0C-4F89-AE57-43189ADD35B5}" dt="2023-10-19T17:27:15.184" v="34"/>
          <ac:picMkLst>
            <pc:docMk/>
            <pc:sldMk cId="0" sldId="257"/>
            <ac:picMk id="19" creationId="{08DEC660-D022-FC52-5C46-FAF4290B36B6}"/>
          </ac:picMkLst>
        </pc:picChg>
        <pc:picChg chg="add del mod ord">
          <ac:chgData name="musani susendra" userId="f3ce44a472d0c806" providerId="LiveId" clId="{4C6A7731-1A0C-4F89-AE57-43189ADD35B5}" dt="2023-10-19T17:27:46.654" v="35"/>
          <ac:picMkLst>
            <pc:docMk/>
            <pc:sldMk cId="0" sldId="257"/>
            <ac:picMk id="20" creationId="{55FF03C0-05D0-F87B-2C1A-FB703C1C6F26}"/>
          </ac:picMkLst>
        </pc:picChg>
        <pc:picChg chg="add del mod">
          <ac:chgData name="musani susendra" userId="f3ce44a472d0c806" providerId="LiveId" clId="{4C6A7731-1A0C-4F89-AE57-43189ADD35B5}" dt="2023-10-19T17:29:32.499" v="49"/>
          <ac:picMkLst>
            <pc:docMk/>
            <pc:sldMk cId="0" sldId="257"/>
            <ac:picMk id="21" creationId="{01CCAD29-C5DE-9E62-A641-713A0847A217}"/>
          </ac:picMkLst>
        </pc:picChg>
        <pc:picChg chg="add del mod ord">
          <ac:chgData name="musani susendra" userId="f3ce44a472d0c806" providerId="LiveId" clId="{4C6A7731-1A0C-4F89-AE57-43189ADD35B5}" dt="2023-10-19T17:31:23.272" v="50"/>
          <ac:picMkLst>
            <pc:docMk/>
            <pc:sldMk cId="0" sldId="257"/>
            <ac:picMk id="22" creationId="{499BFACD-6EBB-1E39-E273-8B6CD0FBDB94}"/>
          </ac:picMkLst>
        </pc:picChg>
        <pc:picChg chg="add mod">
          <ac:chgData name="musani susendra" userId="f3ce44a472d0c806" providerId="LiveId" clId="{4C6A7731-1A0C-4F89-AE57-43189ADD35B5}" dt="2023-10-19T17:31:23.272" v="50"/>
          <ac:picMkLst>
            <pc:docMk/>
            <pc:sldMk cId="0" sldId="257"/>
            <ac:picMk id="23" creationId="{BDEFAD7F-8869-DF38-6398-74DDD5D16D2B}"/>
          </ac:picMkLst>
        </pc:picChg>
      </pc:sldChg>
      <pc:sldChg chg="addSp delSp modSp mod modTransition modAnim">
        <pc:chgData name="musani susendra" userId="f3ce44a472d0c806" providerId="LiveId" clId="{4C6A7731-1A0C-4F89-AE57-43189ADD35B5}" dt="2023-10-19T17:31:23.272" v="50"/>
        <pc:sldMkLst>
          <pc:docMk/>
          <pc:sldMk cId="0" sldId="258"/>
        </pc:sldMkLst>
        <pc:picChg chg="add del mod">
          <ac:chgData name="musani susendra" userId="f3ce44a472d0c806" providerId="LiveId" clId="{4C6A7731-1A0C-4F89-AE57-43189ADD35B5}" dt="2023-10-19T17:11:31.961" v="7"/>
          <ac:picMkLst>
            <pc:docMk/>
            <pc:sldMk cId="0" sldId="258"/>
            <ac:picMk id="11" creationId="{FA6E1E69-3511-9B36-B5EA-C855C8ABE592}"/>
          </ac:picMkLst>
        </pc:picChg>
        <pc:picChg chg="add del mod ord">
          <ac:chgData name="musani susendra" userId="f3ce44a472d0c806" providerId="LiveId" clId="{4C6A7731-1A0C-4F89-AE57-43189ADD35B5}" dt="2023-10-19T17:16:09.371" v="8"/>
          <ac:picMkLst>
            <pc:docMk/>
            <pc:sldMk cId="0" sldId="258"/>
            <ac:picMk id="14" creationId="{8EED2000-F047-6049-6BB7-2AAD4B543FF0}"/>
          </ac:picMkLst>
        </pc:picChg>
        <pc:picChg chg="add del mod">
          <ac:chgData name="musani susendra" userId="f3ce44a472d0c806" providerId="LiveId" clId="{4C6A7731-1A0C-4F89-AE57-43189ADD35B5}" dt="2023-10-19T17:25:31.289" v="23"/>
          <ac:picMkLst>
            <pc:docMk/>
            <pc:sldMk cId="0" sldId="258"/>
            <ac:picMk id="15" creationId="{729A0985-361B-E51E-73ED-43E83BA4824D}"/>
          </ac:picMkLst>
        </pc:picChg>
        <pc:picChg chg="add del mod ord">
          <ac:chgData name="musani susendra" userId="f3ce44a472d0c806" providerId="LiveId" clId="{4C6A7731-1A0C-4F89-AE57-43189ADD35B5}" dt="2023-10-19T17:26:00.201" v="24"/>
          <ac:picMkLst>
            <pc:docMk/>
            <pc:sldMk cId="0" sldId="258"/>
            <ac:picMk id="16" creationId="{D182DCFB-F087-E9BC-2443-EA355F861876}"/>
          </ac:picMkLst>
        </pc:picChg>
        <pc:picChg chg="add del mod">
          <ac:chgData name="musani susendra" userId="f3ce44a472d0c806" providerId="LiveId" clId="{4C6A7731-1A0C-4F89-AE57-43189ADD35B5}" dt="2023-10-19T17:26:08.955" v="28"/>
          <ac:picMkLst>
            <pc:docMk/>
            <pc:sldMk cId="0" sldId="258"/>
            <ac:picMk id="17" creationId="{D59D3D70-0179-4416-3746-7406EB3198C1}"/>
          </ac:picMkLst>
        </pc:picChg>
        <pc:picChg chg="add del mod ord">
          <ac:chgData name="musani susendra" userId="f3ce44a472d0c806" providerId="LiveId" clId="{4C6A7731-1A0C-4F89-AE57-43189ADD35B5}" dt="2023-10-19T17:27:07.356" v="29"/>
          <ac:picMkLst>
            <pc:docMk/>
            <pc:sldMk cId="0" sldId="258"/>
            <ac:picMk id="20" creationId="{E12325C0-EA26-587E-A4D6-90A31EF28F7E}"/>
          </ac:picMkLst>
        </pc:picChg>
        <pc:picChg chg="add del mod">
          <ac:chgData name="musani susendra" userId="f3ce44a472d0c806" providerId="LiveId" clId="{4C6A7731-1A0C-4F89-AE57-43189ADD35B5}" dt="2023-10-19T17:27:15.184" v="34"/>
          <ac:picMkLst>
            <pc:docMk/>
            <pc:sldMk cId="0" sldId="258"/>
            <ac:picMk id="21" creationId="{110ECCFA-0805-9A05-5DA6-68D4EECAD6A7}"/>
          </ac:picMkLst>
        </pc:picChg>
        <pc:picChg chg="add del mod ord">
          <ac:chgData name="musani susendra" userId="f3ce44a472d0c806" providerId="LiveId" clId="{4C6A7731-1A0C-4F89-AE57-43189ADD35B5}" dt="2023-10-19T17:27:46.654" v="35"/>
          <ac:picMkLst>
            <pc:docMk/>
            <pc:sldMk cId="0" sldId="258"/>
            <ac:picMk id="22" creationId="{12223D40-2EE7-4841-A3C4-B6D6C8834C20}"/>
          </ac:picMkLst>
        </pc:picChg>
        <pc:picChg chg="add del mod">
          <ac:chgData name="musani susendra" userId="f3ce44a472d0c806" providerId="LiveId" clId="{4C6A7731-1A0C-4F89-AE57-43189ADD35B5}" dt="2023-10-19T17:29:32.499" v="49"/>
          <ac:picMkLst>
            <pc:docMk/>
            <pc:sldMk cId="0" sldId="258"/>
            <ac:picMk id="23" creationId="{4DA3DA5B-4BE6-0D00-D541-A2BF59635C71}"/>
          </ac:picMkLst>
        </pc:picChg>
        <pc:picChg chg="add del mod ord">
          <ac:chgData name="musani susendra" userId="f3ce44a472d0c806" providerId="LiveId" clId="{4C6A7731-1A0C-4F89-AE57-43189ADD35B5}" dt="2023-10-19T17:31:23.272" v="50"/>
          <ac:picMkLst>
            <pc:docMk/>
            <pc:sldMk cId="0" sldId="258"/>
            <ac:picMk id="24" creationId="{982A5CF7-1936-C62F-7AAD-99250E572B90}"/>
          </ac:picMkLst>
        </pc:picChg>
        <pc:picChg chg="add mod">
          <ac:chgData name="musani susendra" userId="f3ce44a472d0c806" providerId="LiveId" clId="{4C6A7731-1A0C-4F89-AE57-43189ADD35B5}" dt="2023-10-19T17:31:23.272" v="50"/>
          <ac:picMkLst>
            <pc:docMk/>
            <pc:sldMk cId="0" sldId="258"/>
            <ac:picMk id="25" creationId="{F4E0DB1C-E20C-F84B-6104-7E99CA6518F5}"/>
          </ac:picMkLst>
        </pc:picChg>
      </pc:sldChg>
      <pc:sldChg chg="addSp delSp modSp mod modTransition modAnim">
        <pc:chgData name="musani susendra" userId="f3ce44a472d0c806" providerId="LiveId" clId="{4C6A7731-1A0C-4F89-AE57-43189ADD35B5}" dt="2023-10-19T17:31:23.272" v="50"/>
        <pc:sldMkLst>
          <pc:docMk/>
          <pc:sldMk cId="0" sldId="259"/>
        </pc:sldMkLst>
        <pc:picChg chg="add del mod">
          <ac:chgData name="musani susendra" userId="f3ce44a472d0c806" providerId="LiveId" clId="{4C6A7731-1A0C-4F89-AE57-43189ADD35B5}" dt="2023-10-19T17:25:31.289" v="23"/>
          <ac:picMkLst>
            <pc:docMk/>
            <pc:sldMk cId="0" sldId="259"/>
            <ac:picMk id="16" creationId="{4079AEEE-B5CC-F460-2D76-786F8BA54CED}"/>
          </ac:picMkLst>
        </pc:picChg>
        <pc:picChg chg="add del mod ord">
          <ac:chgData name="musani susendra" userId="f3ce44a472d0c806" providerId="LiveId" clId="{4C6A7731-1A0C-4F89-AE57-43189ADD35B5}" dt="2023-10-19T17:27:07.356" v="29"/>
          <ac:picMkLst>
            <pc:docMk/>
            <pc:sldMk cId="0" sldId="259"/>
            <ac:picMk id="17" creationId="{B28313AD-F164-0E08-1DB2-689E6596B941}"/>
          </ac:picMkLst>
        </pc:picChg>
        <pc:picChg chg="add del mod">
          <ac:chgData name="musani susendra" userId="f3ce44a472d0c806" providerId="LiveId" clId="{4C6A7731-1A0C-4F89-AE57-43189ADD35B5}" dt="2023-10-19T17:27:15.184" v="34"/>
          <ac:picMkLst>
            <pc:docMk/>
            <pc:sldMk cId="0" sldId="259"/>
            <ac:picMk id="18" creationId="{9F5700E1-37E8-17BB-5695-E2973CD32712}"/>
          </ac:picMkLst>
        </pc:picChg>
        <pc:picChg chg="add del mod ord">
          <ac:chgData name="musani susendra" userId="f3ce44a472d0c806" providerId="LiveId" clId="{4C6A7731-1A0C-4F89-AE57-43189ADD35B5}" dt="2023-10-19T17:27:46.654" v="35"/>
          <ac:picMkLst>
            <pc:docMk/>
            <pc:sldMk cId="0" sldId="259"/>
            <ac:picMk id="21" creationId="{48D78BA5-DFC3-355F-9653-81D55056B176}"/>
          </ac:picMkLst>
        </pc:picChg>
        <pc:picChg chg="add del mod">
          <ac:chgData name="musani susendra" userId="f3ce44a472d0c806" providerId="LiveId" clId="{4C6A7731-1A0C-4F89-AE57-43189ADD35B5}" dt="2023-10-19T17:27:57.397" v="37"/>
          <ac:picMkLst>
            <pc:docMk/>
            <pc:sldMk cId="0" sldId="259"/>
            <ac:picMk id="22" creationId="{8226E888-4C3A-2DD9-5DA8-9877B9B4AC76}"/>
          </ac:picMkLst>
        </pc:picChg>
        <pc:picChg chg="add del mod ord">
          <ac:chgData name="musani susendra" userId="f3ce44a472d0c806" providerId="LiveId" clId="{4C6A7731-1A0C-4F89-AE57-43189ADD35B5}" dt="2023-10-19T17:28:21.336" v="38"/>
          <ac:picMkLst>
            <pc:docMk/>
            <pc:sldMk cId="0" sldId="259"/>
            <ac:picMk id="25" creationId="{3778D019-8899-E076-3350-6E28B840D688}"/>
          </ac:picMkLst>
        </pc:picChg>
        <pc:picChg chg="add del mod">
          <ac:chgData name="musani susendra" userId="f3ce44a472d0c806" providerId="LiveId" clId="{4C6A7731-1A0C-4F89-AE57-43189ADD35B5}" dt="2023-10-19T17:28:28.912" v="40"/>
          <ac:picMkLst>
            <pc:docMk/>
            <pc:sldMk cId="0" sldId="259"/>
            <ac:picMk id="26" creationId="{4ABA89B5-A2D9-F187-4B1A-FD7275B96B6A}"/>
          </ac:picMkLst>
        </pc:picChg>
        <pc:picChg chg="add del mod ord">
          <ac:chgData name="musani susendra" userId="f3ce44a472d0c806" providerId="LiveId" clId="{4C6A7731-1A0C-4F89-AE57-43189ADD35B5}" dt="2023-10-19T17:28:53.585" v="41"/>
          <ac:picMkLst>
            <pc:docMk/>
            <pc:sldMk cId="0" sldId="259"/>
            <ac:picMk id="29" creationId="{373DB18D-F9CD-7C42-FC51-FD2BAD86D6D3}"/>
          </ac:picMkLst>
        </pc:picChg>
        <pc:picChg chg="add del mod">
          <ac:chgData name="musani susendra" userId="f3ce44a472d0c806" providerId="LiveId" clId="{4C6A7731-1A0C-4F89-AE57-43189ADD35B5}" dt="2023-10-19T17:29:04.464" v="43"/>
          <ac:picMkLst>
            <pc:docMk/>
            <pc:sldMk cId="0" sldId="259"/>
            <ac:picMk id="30" creationId="{73B27CEE-5092-4E50-E2C7-A6F625503DDD}"/>
          </ac:picMkLst>
        </pc:picChg>
        <pc:picChg chg="add del mod ord">
          <ac:chgData name="musani susendra" userId="f3ce44a472d0c806" providerId="LiveId" clId="{4C6A7731-1A0C-4F89-AE57-43189ADD35B5}" dt="2023-10-19T17:29:27.140" v="44"/>
          <ac:picMkLst>
            <pc:docMk/>
            <pc:sldMk cId="0" sldId="259"/>
            <ac:picMk id="33" creationId="{65068084-011C-9C73-AC47-6BDA14B59A38}"/>
          </ac:picMkLst>
        </pc:picChg>
        <pc:picChg chg="add del mod">
          <ac:chgData name="musani susendra" userId="f3ce44a472d0c806" providerId="LiveId" clId="{4C6A7731-1A0C-4F89-AE57-43189ADD35B5}" dt="2023-10-19T17:29:32.499" v="49"/>
          <ac:picMkLst>
            <pc:docMk/>
            <pc:sldMk cId="0" sldId="259"/>
            <ac:picMk id="34" creationId="{CED0B18F-EAF4-5A89-20D5-00F6646C408C}"/>
          </ac:picMkLst>
        </pc:picChg>
        <pc:picChg chg="add del mod ord">
          <ac:chgData name="musani susendra" userId="f3ce44a472d0c806" providerId="LiveId" clId="{4C6A7731-1A0C-4F89-AE57-43189ADD35B5}" dt="2023-10-19T17:31:23.272" v="50"/>
          <ac:picMkLst>
            <pc:docMk/>
            <pc:sldMk cId="0" sldId="259"/>
            <ac:picMk id="37" creationId="{72B6BDC0-EC90-7A64-4F30-7746F358F906}"/>
          </ac:picMkLst>
        </pc:picChg>
        <pc:picChg chg="add mod">
          <ac:chgData name="musani susendra" userId="f3ce44a472d0c806" providerId="LiveId" clId="{4C6A7731-1A0C-4F89-AE57-43189ADD35B5}" dt="2023-10-19T17:31:23.272" v="50"/>
          <ac:picMkLst>
            <pc:docMk/>
            <pc:sldMk cId="0" sldId="259"/>
            <ac:picMk id="38" creationId="{A78481D2-3650-5E27-0ABD-50FA14B7781E}"/>
          </ac:picMkLst>
        </pc:picChg>
      </pc:sldChg>
      <pc:sldChg chg="addSp delSp modSp mod modTransition modAnim">
        <pc:chgData name="musani susendra" userId="f3ce44a472d0c806" providerId="LiveId" clId="{4C6A7731-1A0C-4F89-AE57-43189ADD35B5}" dt="2023-10-19T17:31:23.272" v="50"/>
        <pc:sldMkLst>
          <pc:docMk/>
          <pc:sldMk cId="0" sldId="260"/>
        </pc:sldMkLst>
        <pc:picChg chg="add del mod">
          <ac:chgData name="musani susendra" userId="f3ce44a472d0c806" providerId="LiveId" clId="{4C6A7731-1A0C-4F89-AE57-43189ADD35B5}" dt="2023-10-19T17:25:31.289" v="23"/>
          <ac:picMkLst>
            <pc:docMk/>
            <pc:sldMk cId="0" sldId="260"/>
            <ac:picMk id="25" creationId="{C9B44A56-E492-1361-40B3-017B4B0FEA11}"/>
          </ac:picMkLst>
        </pc:picChg>
        <pc:picChg chg="add del mod ord">
          <ac:chgData name="musani susendra" userId="f3ce44a472d0c806" providerId="LiveId" clId="{4C6A7731-1A0C-4F89-AE57-43189ADD35B5}" dt="2023-10-19T17:31:23.272" v="50"/>
          <ac:picMkLst>
            <pc:docMk/>
            <pc:sldMk cId="0" sldId="260"/>
            <ac:picMk id="26" creationId="{2967B8B5-FCB4-3D48-A6CD-C6E536F5E3DD}"/>
          </ac:picMkLst>
        </pc:picChg>
        <pc:picChg chg="add mod">
          <ac:chgData name="musani susendra" userId="f3ce44a472d0c806" providerId="LiveId" clId="{4C6A7731-1A0C-4F89-AE57-43189ADD35B5}" dt="2023-10-19T17:31:23.272" v="50"/>
          <ac:picMkLst>
            <pc:docMk/>
            <pc:sldMk cId="0" sldId="260"/>
            <ac:picMk id="27" creationId="{1B82108D-836B-22BF-D419-DCEC8E5D1707}"/>
          </ac:picMkLst>
        </pc:picChg>
      </pc:sldChg>
      <pc:sldChg chg="addSp delSp modSp mod modTransition modAnim">
        <pc:chgData name="musani susendra" userId="f3ce44a472d0c806" providerId="LiveId" clId="{4C6A7731-1A0C-4F89-AE57-43189ADD35B5}" dt="2023-10-19T17:31:23.272" v="50"/>
        <pc:sldMkLst>
          <pc:docMk/>
          <pc:sldMk cId="0" sldId="261"/>
        </pc:sldMkLst>
        <pc:picChg chg="add del mod">
          <ac:chgData name="musani susendra" userId="f3ce44a472d0c806" providerId="LiveId" clId="{4C6A7731-1A0C-4F89-AE57-43189ADD35B5}" dt="2023-10-19T17:25:31.289" v="23"/>
          <ac:picMkLst>
            <pc:docMk/>
            <pc:sldMk cId="0" sldId="261"/>
            <ac:picMk id="11" creationId="{69E74D8A-A457-83BD-55F5-50B36C54B138}"/>
          </ac:picMkLst>
        </pc:picChg>
        <pc:picChg chg="add del mod ord">
          <ac:chgData name="musani susendra" userId="f3ce44a472d0c806" providerId="LiveId" clId="{4C6A7731-1A0C-4F89-AE57-43189ADD35B5}" dt="2023-10-19T17:31:23.272" v="50"/>
          <ac:picMkLst>
            <pc:docMk/>
            <pc:sldMk cId="0" sldId="261"/>
            <ac:picMk id="12" creationId="{1EFF7F69-D963-30EB-4907-9938F32F738E}"/>
          </ac:picMkLst>
        </pc:picChg>
        <pc:picChg chg="add mod">
          <ac:chgData name="musani susendra" userId="f3ce44a472d0c806" providerId="LiveId" clId="{4C6A7731-1A0C-4F89-AE57-43189ADD35B5}" dt="2023-10-19T17:31:23.272" v="50"/>
          <ac:picMkLst>
            <pc:docMk/>
            <pc:sldMk cId="0" sldId="261"/>
            <ac:picMk id="13" creationId="{22276027-36DE-426F-EBBB-BEA8FFA470EF}"/>
          </ac:picMkLst>
        </pc:picChg>
      </pc:sldChg>
      <pc:sldChg chg="addSp delSp modSp mod modTransition modAnim">
        <pc:chgData name="musani susendra" userId="f3ce44a472d0c806" providerId="LiveId" clId="{4C6A7731-1A0C-4F89-AE57-43189ADD35B5}" dt="2023-10-19T17:31:23.272" v="50"/>
        <pc:sldMkLst>
          <pc:docMk/>
          <pc:sldMk cId="0" sldId="262"/>
        </pc:sldMkLst>
        <pc:picChg chg="add del mod">
          <ac:chgData name="musani susendra" userId="f3ce44a472d0c806" providerId="LiveId" clId="{4C6A7731-1A0C-4F89-AE57-43189ADD35B5}" dt="2023-10-19T17:25:31.289" v="23"/>
          <ac:picMkLst>
            <pc:docMk/>
            <pc:sldMk cId="0" sldId="262"/>
            <ac:picMk id="45" creationId="{345C0B59-7771-C866-2F23-F6296A1EB0F7}"/>
          </ac:picMkLst>
        </pc:picChg>
        <pc:picChg chg="add del mod ord">
          <ac:chgData name="musani susendra" userId="f3ce44a472d0c806" providerId="LiveId" clId="{4C6A7731-1A0C-4F89-AE57-43189ADD35B5}" dt="2023-10-19T17:31:23.272" v="50"/>
          <ac:picMkLst>
            <pc:docMk/>
            <pc:sldMk cId="0" sldId="262"/>
            <ac:picMk id="46" creationId="{B2E28781-360D-9300-0537-CA208465381C}"/>
          </ac:picMkLst>
        </pc:picChg>
        <pc:picChg chg="add mod">
          <ac:chgData name="musani susendra" userId="f3ce44a472d0c806" providerId="LiveId" clId="{4C6A7731-1A0C-4F89-AE57-43189ADD35B5}" dt="2023-10-19T17:31:23.272" v="50"/>
          <ac:picMkLst>
            <pc:docMk/>
            <pc:sldMk cId="0" sldId="262"/>
            <ac:picMk id="47" creationId="{6D14579E-C805-C110-B099-05EA2A807E96}"/>
          </ac:picMkLst>
        </pc:picChg>
      </pc:sldChg>
      <pc:sldChg chg="addSp delSp modSp mod modTransition modAnim">
        <pc:chgData name="musani susendra" userId="f3ce44a472d0c806" providerId="LiveId" clId="{4C6A7731-1A0C-4F89-AE57-43189ADD35B5}" dt="2023-10-19T17:31:23.272" v="50"/>
        <pc:sldMkLst>
          <pc:docMk/>
          <pc:sldMk cId="0" sldId="263"/>
        </pc:sldMkLst>
        <pc:picChg chg="add del mod">
          <ac:chgData name="musani susendra" userId="f3ce44a472d0c806" providerId="LiveId" clId="{4C6A7731-1A0C-4F89-AE57-43189ADD35B5}" dt="2023-10-19T17:25:31.289" v="23"/>
          <ac:picMkLst>
            <pc:docMk/>
            <pc:sldMk cId="0" sldId="263"/>
            <ac:picMk id="12" creationId="{C44D2AD7-378C-ECD8-3C3D-8BA660606534}"/>
          </ac:picMkLst>
        </pc:picChg>
        <pc:picChg chg="add del mod ord">
          <ac:chgData name="musani susendra" userId="f3ce44a472d0c806" providerId="LiveId" clId="{4C6A7731-1A0C-4F89-AE57-43189ADD35B5}" dt="2023-10-19T17:31:23.272" v="50"/>
          <ac:picMkLst>
            <pc:docMk/>
            <pc:sldMk cId="0" sldId="263"/>
            <ac:picMk id="13" creationId="{B159A947-4D2C-2B04-DBC6-9802CA82ABA5}"/>
          </ac:picMkLst>
        </pc:picChg>
        <pc:picChg chg="add mod">
          <ac:chgData name="musani susendra" userId="f3ce44a472d0c806" providerId="LiveId" clId="{4C6A7731-1A0C-4F89-AE57-43189ADD35B5}" dt="2023-10-19T17:31:23.272" v="50"/>
          <ac:picMkLst>
            <pc:docMk/>
            <pc:sldMk cId="0" sldId="263"/>
            <ac:picMk id="14" creationId="{991A4143-94DD-C6C5-B7DD-CB033163FCFB}"/>
          </ac:picMkLst>
        </pc:picChg>
      </pc:sldChg>
      <pc:sldChg chg="addSp delSp modSp mod modTransition modAnim">
        <pc:chgData name="musani susendra" userId="f3ce44a472d0c806" providerId="LiveId" clId="{4C6A7731-1A0C-4F89-AE57-43189ADD35B5}" dt="2023-10-19T17:32:16.693" v="53"/>
        <pc:sldMkLst>
          <pc:docMk/>
          <pc:sldMk cId="0" sldId="264"/>
        </pc:sldMkLst>
        <pc:picChg chg="add del mod">
          <ac:chgData name="musani susendra" userId="f3ce44a472d0c806" providerId="LiveId" clId="{4C6A7731-1A0C-4F89-AE57-43189ADD35B5}" dt="2023-10-19T17:25:31.289" v="23"/>
          <ac:picMkLst>
            <pc:docMk/>
            <pc:sldMk cId="0" sldId="264"/>
            <ac:picMk id="12" creationId="{B0B0E8F6-8AB5-7456-4F35-2FA948D46AFD}"/>
          </ac:picMkLst>
        </pc:picChg>
        <pc:picChg chg="add del mod ord">
          <ac:chgData name="musani susendra" userId="f3ce44a472d0c806" providerId="LiveId" clId="{4C6A7731-1A0C-4F89-AE57-43189ADD35B5}" dt="2023-10-19T17:31:23.272" v="50"/>
          <ac:picMkLst>
            <pc:docMk/>
            <pc:sldMk cId="0" sldId="264"/>
            <ac:picMk id="13" creationId="{A5565D90-889C-3195-25EC-D955E1F9941E}"/>
          </ac:picMkLst>
        </pc:picChg>
        <pc:picChg chg="add del mod">
          <ac:chgData name="musani susendra" userId="f3ce44a472d0c806" providerId="LiveId" clId="{4C6A7731-1A0C-4F89-AE57-43189ADD35B5}" dt="2023-10-19T17:31:59.941" v="52"/>
          <ac:picMkLst>
            <pc:docMk/>
            <pc:sldMk cId="0" sldId="264"/>
            <ac:picMk id="14" creationId="{38FE7C5C-B720-56FE-56E8-16483D1A23D5}"/>
          </ac:picMkLst>
        </pc:picChg>
        <pc:picChg chg="add del mod ord">
          <ac:chgData name="musani susendra" userId="f3ce44a472d0c806" providerId="LiveId" clId="{4C6A7731-1A0C-4F89-AE57-43189ADD35B5}" dt="2023-10-19T17:32:16.693" v="53"/>
          <ac:picMkLst>
            <pc:docMk/>
            <pc:sldMk cId="0" sldId="264"/>
            <ac:picMk id="17" creationId="{E35408AB-9C27-6B07-5B8F-5C8FE7814DAC}"/>
          </ac:picMkLst>
        </pc:picChg>
        <pc:picChg chg="add mod">
          <ac:chgData name="musani susendra" userId="f3ce44a472d0c806" providerId="LiveId" clId="{4C6A7731-1A0C-4F89-AE57-43189ADD35B5}" dt="2023-10-19T17:32:16.693" v="53"/>
          <ac:picMkLst>
            <pc:docMk/>
            <pc:sldMk cId="0" sldId="264"/>
            <ac:picMk id="18" creationId="{22E84F8B-E436-FD2C-3A09-CAF99F6922DB}"/>
          </ac:picMkLst>
        </pc:picChg>
      </pc:sldChg>
      <pc:sldChg chg="addSp delSp modSp mod modTransition modAnim">
        <pc:chgData name="musani susendra" userId="f3ce44a472d0c806" providerId="LiveId" clId="{4C6A7731-1A0C-4F89-AE57-43189ADD35B5}" dt="2023-10-19T17:32:46.747" v="54"/>
        <pc:sldMkLst>
          <pc:docMk/>
          <pc:sldMk cId="0" sldId="265"/>
        </pc:sldMkLst>
        <pc:picChg chg="add del mod">
          <ac:chgData name="musani susendra" userId="f3ce44a472d0c806" providerId="LiveId" clId="{4C6A7731-1A0C-4F89-AE57-43189ADD35B5}" dt="2023-10-19T17:25:31.289" v="23"/>
          <ac:picMkLst>
            <pc:docMk/>
            <pc:sldMk cId="0" sldId="265"/>
            <ac:picMk id="12" creationId="{12A7E9FC-B64B-A2F7-9289-491ACE91979D}"/>
          </ac:picMkLst>
        </pc:picChg>
        <pc:picChg chg="add del mod ord">
          <ac:chgData name="musani susendra" userId="f3ce44a472d0c806" providerId="LiveId" clId="{4C6A7731-1A0C-4F89-AE57-43189ADD35B5}" dt="2023-10-19T17:32:46.747" v="54"/>
          <ac:picMkLst>
            <pc:docMk/>
            <pc:sldMk cId="0" sldId="265"/>
            <ac:picMk id="13" creationId="{78FD7BCA-D207-A603-69F3-8BDA3E92F111}"/>
          </ac:picMkLst>
        </pc:picChg>
        <pc:picChg chg="add mod">
          <ac:chgData name="musani susendra" userId="f3ce44a472d0c806" providerId="LiveId" clId="{4C6A7731-1A0C-4F89-AE57-43189ADD35B5}" dt="2023-10-19T17:32:46.747" v="54"/>
          <ac:picMkLst>
            <pc:docMk/>
            <pc:sldMk cId="0" sldId="265"/>
            <ac:picMk id="14" creationId="{968FF56F-4C73-17BB-0CC8-E91B2800B9E2}"/>
          </ac:picMkLst>
        </pc:picChg>
      </pc:sldChg>
      <pc:sldChg chg="addSp delSp modSp mod modTransition modAnim">
        <pc:chgData name="musani susendra" userId="f3ce44a472d0c806" providerId="LiveId" clId="{4C6A7731-1A0C-4F89-AE57-43189ADD35B5}" dt="2023-10-19T17:33:16.098" v="55"/>
        <pc:sldMkLst>
          <pc:docMk/>
          <pc:sldMk cId="0" sldId="266"/>
        </pc:sldMkLst>
        <pc:picChg chg="add del mod">
          <ac:chgData name="musani susendra" userId="f3ce44a472d0c806" providerId="LiveId" clId="{4C6A7731-1A0C-4F89-AE57-43189ADD35B5}" dt="2023-10-19T17:25:31.289" v="23"/>
          <ac:picMkLst>
            <pc:docMk/>
            <pc:sldMk cId="0" sldId="266"/>
            <ac:picMk id="12" creationId="{229B2D18-A848-7828-E10A-62DFBB19A8EF}"/>
          </ac:picMkLst>
        </pc:picChg>
        <pc:picChg chg="add del mod ord">
          <ac:chgData name="musani susendra" userId="f3ce44a472d0c806" providerId="LiveId" clId="{4C6A7731-1A0C-4F89-AE57-43189ADD35B5}" dt="2023-10-19T17:33:16.098" v="55"/>
          <ac:picMkLst>
            <pc:docMk/>
            <pc:sldMk cId="0" sldId="266"/>
            <ac:picMk id="13" creationId="{6382CB1C-EF1F-ED44-24C9-1E6CE06D2D29}"/>
          </ac:picMkLst>
        </pc:picChg>
        <pc:picChg chg="add mod">
          <ac:chgData name="musani susendra" userId="f3ce44a472d0c806" providerId="LiveId" clId="{4C6A7731-1A0C-4F89-AE57-43189ADD35B5}" dt="2023-10-19T17:33:16.098" v="55"/>
          <ac:picMkLst>
            <pc:docMk/>
            <pc:sldMk cId="0" sldId="266"/>
            <ac:picMk id="14" creationId="{798F7744-B5BD-8B93-66D9-2C1BD0CDE86C}"/>
          </ac:picMkLst>
        </pc:picChg>
      </pc:sldChg>
      <pc:sldChg chg="addSp delSp modSp mod modTransition modAnim">
        <pc:chgData name="musani susendra" userId="f3ce44a472d0c806" providerId="LiveId" clId="{4C6A7731-1A0C-4F89-AE57-43189ADD35B5}" dt="2023-10-19T17:33:54.345" v="56"/>
        <pc:sldMkLst>
          <pc:docMk/>
          <pc:sldMk cId="0" sldId="267"/>
        </pc:sldMkLst>
        <pc:picChg chg="add del mod">
          <ac:chgData name="musani susendra" userId="f3ce44a472d0c806" providerId="LiveId" clId="{4C6A7731-1A0C-4F89-AE57-43189ADD35B5}" dt="2023-10-19T17:25:31.289" v="23"/>
          <ac:picMkLst>
            <pc:docMk/>
            <pc:sldMk cId="0" sldId="267"/>
            <ac:picMk id="12" creationId="{F3079B85-DD93-7CBE-9B59-F355C55179B8}"/>
          </ac:picMkLst>
        </pc:picChg>
        <pc:picChg chg="add del mod ord">
          <ac:chgData name="musani susendra" userId="f3ce44a472d0c806" providerId="LiveId" clId="{4C6A7731-1A0C-4F89-AE57-43189ADD35B5}" dt="2023-10-19T17:33:54.345" v="56"/>
          <ac:picMkLst>
            <pc:docMk/>
            <pc:sldMk cId="0" sldId="267"/>
            <ac:picMk id="13" creationId="{80A33227-B07C-0D69-FD82-7134218DDA5D}"/>
          </ac:picMkLst>
        </pc:picChg>
        <pc:picChg chg="add mod">
          <ac:chgData name="musani susendra" userId="f3ce44a472d0c806" providerId="LiveId" clId="{4C6A7731-1A0C-4F89-AE57-43189ADD35B5}" dt="2023-10-19T17:33:54.345" v="56"/>
          <ac:picMkLst>
            <pc:docMk/>
            <pc:sldMk cId="0" sldId="267"/>
            <ac:picMk id="14" creationId="{F8D3D459-7A7D-761C-96EC-46380C5EF3CC}"/>
          </ac:picMkLst>
        </pc:picChg>
      </pc:sldChg>
      <pc:sldChg chg="addSp delSp modSp mod modTransition modAnim">
        <pc:chgData name="musani susendra" userId="f3ce44a472d0c806" providerId="LiveId" clId="{4C6A7731-1A0C-4F89-AE57-43189ADD35B5}" dt="2023-10-19T17:34:24.253" v="57"/>
        <pc:sldMkLst>
          <pc:docMk/>
          <pc:sldMk cId="0" sldId="268"/>
        </pc:sldMkLst>
        <pc:picChg chg="add del mod">
          <ac:chgData name="musani susendra" userId="f3ce44a472d0c806" providerId="LiveId" clId="{4C6A7731-1A0C-4F89-AE57-43189ADD35B5}" dt="2023-10-19T17:25:31.289" v="23"/>
          <ac:picMkLst>
            <pc:docMk/>
            <pc:sldMk cId="0" sldId="268"/>
            <ac:picMk id="12" creationId="{A6E2EB53-08F9-D013-F22E-F94BC6B4BDCE}"/>
          </ac:picMkLst>
        </pc:picChg>
        <pc:picChg chg="add del mod ord">
          <ac:chgData name="musani susendra" userId="f3ce44a472d0c806" providerId="LiveId" clId="{4C6A7731-1A0C-4F89-AE57-43189ADD35B5}" dt="2023-10-19T17:34:24.253" v="57"/>
          <ac:picMkLst>
            <pc:docMk/>
            <pc:sldMk cId="0" sldId="268"/>
            <ac:picMk id="14" creationId="{C665C636-5A63-C2EF-80B7-2E3D7A138756}"/>
          </ac:picMkLst>
        </pc:picChg>
        <pc:picChg chg="add mod">
          <ac:chgData name="musani susendra" userId="f3ce44a472d0c806" providerId="LiveId" clId="{4C6A7731-1A0C-4F89-AE57-43189ADD35B5}" dt="2023-10-19T17:34:24.253" v="57"/>
          <ac:picMkLst>
            <pc:docMk/>
            <pc:sldMk cId="0" sldId="268"/>
            <ac:picMk id="15" creationId="{3833BD8D-AB25-6FFF-2C18-39437689D23B}"/>
          </ac:picMkLst>
        </pc:picChg>
      </pc:sldChg>
      <pc:sldChg chg="addSp delSp modSp mod modTransition modAnim">
        <pc:chgData name="musani susendra" userId="f3ce44a472d0c806" providerId="LiveId" clId="{4C6A7731-1A0C-4F89-AE57-43189ADD35B5}" dt="2023-10-19T17:34:38.186" v="58"/>
        <pc:sldMkLst>
          <pc:docMk/>
          <pc:sldMk cId="0" sldId="269"/>
        </pc:sldMkLst>
        <pc:picChg chg="add del mod">
          <ac:chgData name="musani susendra" userId="f3ce44a472d0c806" providerId="LiveId" clId="{4C6A7731-1A0C-4F89-AE57-43189ADD35B5}" dt="2023-10-19T17:25:31.289" v="23"/>
          <ac:picMkLst>
            <pc:docMk/>
            <pc:sldMk cId="0" sldId="269"/>
            <ac:picMk id="11" creationId="{B11C8B7F-3509-7696-ABD6-C09D56846AF5}"/>
          </ac:picMkLst>
        </pc:picChg>
        <pc:picChg chg="add del mod ord">
          <ac:chgData name="musani susendra" userId="f3ce44a472d0c806" providerId="LiveId" clId="{4C6A7731-1A0C-4F89-AE57-43189ADD35B5}" dt="2023-10-19T17:34:38.186" v="58"/>
          <ac:picMkLst>
            <pc:docMk/>
            <pc:sldMk cId="0" sldId="269"/>
            <ac:picMk id="14" creationId="{1940E025-3F8E-70D3-E81D-CBE2B0EF6486}"/>
          </ac:picMkLst>
        </pc:picChg>
        <pc:picChg chg="add mod">
          <ac:chgData name="musani susendra" userId="f3ce44a472d0c806" providerId="LiveId" clId="{4C6A7731-1A0C-4F89-AE57-43189ADD35B5}" dt="2023-10-19T17:34:38.186" v="58"/>
          <ac:picMkLst>
            <pc:docMk/>
            <pc:sldMk cId="0" sldId="269"/>
            <ac:picMk id="15" creationId="{AEC32D17-60F1-0752-BBC5-860941B2A59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32.sv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34.sv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36.sv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38.sv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40.svg"/><Relationship Id="rId12" Type="http://schemas.openxmlformats.org/officeDocument/2006/relationships/image" Target="../media/image7.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9.png"/><Relationship Id="rId11" Type="http://schemas.openxmlformats.org/officeDocument/2006/relationships/image" Target="../media/image42.svg"/><Relationship Id="rId5" Type="http://schemas.openxmlformats.org/officeDocument/2006/relationships/image" Target="../media/image2.svg"/><Relationship Id="rId10" Type="http://schemas.openxmlformats.org/officeDocument/2006/relationships/image" Target="../media/image41.png"/><Relationship Id="rId4" Type="http://schemas.openxmlformats.org/officeDocument/2006/relationships/image" Target="../media/image1.png"/><Relationship Id="rId9" Type="http://schemas.openxmlformats.org/officeDocument/2006/relationships/image" Target="../media/image4.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7.xml"/><Relationship Id="rId7" Type="http://schemas.openxmlformats.org/officeDocument/2006/relationships/image" Target="../media/image2.sv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7.xml"/><Relationship Id="rId7" Type="http://schemas.openxmlformats.org/officeDocument/2006/relationships/image" Target="../media/image12.sv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slideLayout" Target="../slideLayouts/slideLayout7.xml"/><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28.sv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IN"/>
            </a:p>
          </p:txBody>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981200" y="-94024"/>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5305630" y="3361052"/>
            <a:ext cx="10620170" cy="3241676"/>
          </a:xfrm>
          <a:prstGeom prst="rect">
            <a:avLst/>
          </a:prstGeom>
        </p:spPr>
        <p:txBody>
          <a:bodyPr lIns="0" tIns="0" rIns="0" bIns="0" rtlCol="0" anchor="t">
            <a:spAutoFit/>
          </a:bodyPr>
          <a:lstStyle/>
          <a:p>
            <a:pPr algn="r">
              <a:lnSpc>
                <a:spcPts val="12500"/>
              </a:lnSpc>
            </a:pPr>
            <a:r>
              <a:rPr lang="en-US" sz="12500">
                <a:solidFill>
                  <a:srgbClr val="FFFFFF"/>
                </a:solidFill>
                <a:latin typeface="DM Sans Bold"/>
              </a:rPr>
              <a:t>TIME SERIES ANALYSIS</a:t>
            </a:r>
          </a:p>
        </p:txBody>
      </p:sp>
      <p:sp>
        <p:nvSpPr>
          <p:cNvPr id="7" name="Freeform 7"/>
          <p:cNvSpPr/>
          <p:nvPr/>
        </p:nvSpPr>
        <p:spPr>
          <a:xfrm rot="-10800000">
            <a:off x="5623560" y="7673106"/>
            <a:ext cx="3422956" cy="2613894"/>
          </a:xfrm>
          <a:custGeom>
            <a:avLst/>
            <a:gdLst/>
            <a:ahLst/>
            <a:cxnLst/>
            <a:rect l="l" t="t" r="r" b="b"/>
            <a:pathLst>
              <a:path w="3422956" h="2613894">
                <a:moveTo>
                  <a:pt x="0" y="0"/>
                </a:moveTo>
                <a:lnTo>
                  <a:pt x="3422956" y="0"/>
                </a:lnTo>
                <a:lnTo>
                  <a:pt x="3422956" y="2613894"/>
                </a:lnTo>
                <a:lnTo>
                  <a:pt x="0" y="2613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1028700" y="3122927"/>
            <a:ext cx="4935292" cy="4114800"/>
          </a:xfrm>
          <a:custGeom>
            <a:avLst/>
            <a:gdLst/>
            <a:ahLst/>
            <a:cxnLst/>
            <a:rect l="l" t="t" r="r" b="b"/>
            <a:pathLst>
              <a:path w="4935292" h="4114800">
                <a:moveTo>
                  <a:pt x="0" y="0"/>
                </a:moveTo>
                <a:lnTo>
                  <a:pt x="4935292" y="0"/>
                </a:lnTo>
                <a:lnTo>
                  <a:pt x="493529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pic>
        <p:nvPicPr>
          <p:cNvPr id="28" name="Audio 27">
            <a:hlinkClick r:id="" action="ppaction://media"/>
            <a:extLst>
              <a:ext uri="{FF2B5EF4-FFF2-40B4-BE49-F238E27FC236}">
                <a16:creationId xmlns:a16="http://schemas.microsoft.com/office/drawing/2014/main" id="{EAD130D4-43C9-BF70-9591-2CC22C448129}"/>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762"/>
    </mc:Choice>
    <mc:Fallback>
      <p:transition spd="slow" advTm="4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IN"/>
            </a:p>
          </p:txBody>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893678" y="81355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028700" y="8135576"/>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a:off x="14019427" y="6008969"/>
            <a:ext cx="2685217" cy="2685217"/>
          </a:xfrm>
          <a:custGeom>
            <a:avLst/>
            <a:gdLst/>
            <a:ahLst/>
            <a:cxnLst/>
            <a:rect l="l" t="t" r="r" b="b"/>
            <a:pathLst>
              <a:path w="2685217" h="2685217">
                <a:moveTo>
                  <a:pt x="0" y="0"/>
                </a:moveTo>
                <a:lnTo>
                  <a:pt x="2685217" y="0"/>
                </a:lnTo>
                <a:lnTo>
                  <a:pt x="2685217" y="2685217"/>
                </a:lnTo>
                <a:lnTo>
                  <a:pt x="0" y="26852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8" name="TextBox 8"/>
          <p:cNvSpPr txBox="1"/>
          <p:nvPr/>
        </p:nvSpPr>
        <p:spPr>
          <a:xfrm>
            <a:off x="3285768" y="2711086"/>
            <a:ext cx="12334581" cy="1066800"/>
          </a:xfrm>
          <a:prstGeom prst="rect">
            <a:avLst/>
          </a:prstGeom>
        </p:spPr>
        <p:txBody>
          <a:bodyPr lIns="0" tIns="0" rIns="0" bIns="0" rtlCol="0" anchor="t">
            <a:spAutoFit/>
          </a:bodyPr>
          <a:lstStyle/>
          <a:p>
            <a:pPr>
              <a:lnSpc>
                <a:spcPts val="8250"/>
              </a:lnSpc>
            </a:pPr>
            <a:r>
              <a:rPr lang="en-US" sz="7500">
                <a:solidFill>
                  <a:srgbClr val="FFFFFF"/>
                </a:solidFill>
                <a:latin typeface="DM Sans Bold"/>
              </a:rPr>
              <a:t>DATA PREPARTION:</a:t>
            </a:r>
          </a:p>
        </p:txBody>
      </p:sp>
      <p:sp>
        <p:nvSpPr>
          <p:cNvPr id="9" name="TextBox 9"/>
          <p:cNvSpPr txBox="1"/>
          <p:nvPr/>
        </p:nvSpPr>
        <p:spPr>
          <a:xfrm>
            <a:off x="1790700" y="2726953"/>
            <a:ext cx="1495068" cy="1003308"/>
          </a:xfrm>
          <a:prstGeom prst="rect">
            <a:avLst/>
          </a:prstGeom>
        </p:spPr>
        <p:txBody>
          <a:bodyPr lIns="0" tIns="0" rIns="0" bIns="0" rtlCol="0" anchor="t">
            <a:spAutoFit/>
          </a:bodyPr>
          <a:lstStyle/>
          <a:p>
            <a:pPr>
              <a:lnSpc>
                <a:spcPts val="7700"/>
              </a:lnSpc>
            </a:pPr>
            <a:r>
              <a:rPr lang="en-US" sz="7000">
                <a:solidFill>
                  <a:srgbClr val="FFFFFF"/>
                </a:solidFill>
                <a:latin typeface="DM Sans Bold"/>
              </a:rPr>
              <a:t>03.</a:t>
            </a:r>
          </a:p>
        </p:txBody>
      </p:sp>
      <p:sp>
        <p:nvSpPr>
          <p:cNvPr id="10" name="TextBox 10"/>
          <p:cNvSpPr txBox="1"/>
          <p:nvPr/>
        </p:nvSpPr>
        <p:spPr>
          <a:xfrm>
            <a:off x="1790700" y="4139403"/>
            <a:ext cx="11302343" cy="2114556"/>
          </a:xfrm>
          <a:prstGeom prst="rect">
            <a:avLst/>
          </a:prstGeom>
        </p:spPr>
        <p:txBody>
          <a:bodyPr lIns="0" tIns="0" rIns="0" bIns="0" rtlCol="0" anchor="t">
            <a:spAutoFit/>
          </a:bodyPr>
          <a:lstStyle/>
          <a:p>
            <a:pPr>
              <a:lnSpc>
                <a:spcPts val="3300"/>
              </a:lnSpc>
            </a:pPr>
            <a:r>
              <a:rPr lang="en-US" sz="3000">
                <a:solidFill>
                  <a:srgbClr val="FFFFFF"/>
                </a:solidFill>
                <a:latin typeface="DM Sans"/>
              </a:rPr>
              <a:t>The choice of tools and techniques depends on the nature of time series data, the specific analysis conducting, and overall objectives. It's common to use a combination of Python libraries, statistical tools, and machine learning frameworks to prepare and analyze time series data effectively.</a:t>
            </a:r>
          </a:p>
        </p:txBody>
      </p:sp>
      <p:pic>
        <p:nvPicPr>
          <p:cNvPr id="14" name="Audio 13">
            <a:hlinkClick r:id="" action="ppaction://media"/>
            <a:extLst>
              <a:ext uri="{FF2B5EF4-FFF2-40B4-BE49-F238E27FC236}">
                <a16:creationId xmlns:a16="http://schemas.microsoft.com/office/drawing/2014/main" id="{968FF56F-4C73-17BB-0CC8-E91B2800B9E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5376"/>
    </mc:Choice>
    <mc:Fallback>
      <p:transition spd="slow" advTm="15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IN"/>
            </a:p>
          </p:txBody>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893678" y="81355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028700" y="8135576"/>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a:off x="13517420" y="6172239"/>
            <a:ext cx="3131434" cy="2489490"/>
          </a:xfrm>
          <a:custGeom>
            <a:avLst/>
            <a:gdLst/>
            <a:ahLst/>
            <a:cxnLst/>
            <a:rect l="l" t="t" r="r" b="b"/>
            <a:pathLst>
              <a:path w="3131434" h="2489490">
                <a:moveTo>
                  <a:pt x="0" y="0"/>
                </a:moveTo>
                <a:lnTo>
                  <a:pt x="3131434" y="0"/>
                </a:lnTo>
                <a:lnTo>
                  <a:pt x="3131434" y="2489490"/>
                </a:lnTo>
                <a:lnTo>
                  <a:pt x="0" y="24894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8" name="TextBox 8"/>
          <p:cNvSpPr txBox="1"/>
          <p:nvPr/>
        </p:nvSpPr>
        <p:spPr>
          <a:xfrm>
            <a:off x="3285768" y="2711086"/>
            <a:ext cx="12334581" cy="1066800"/>
          </a:xfrm>
          <a:prstGeom prst="rect">
            <a:avLst/>
          </a:prstGeom>
        </p:spPr>
        <p:txBody>
          <a:bodyPr lIns="0" tIns="0" rIns="0" bIns="0" rtlCol="0" anchor="t">
            <a:spAutoFit/>
          </a:bodyPr>
          <a:lstStyle/>
          <a:p>
            <a:pPr>
              <a:lnSpc>
                <a:spcPts val="8250"/>
              </a:lnSpc>
            </a:pPr>
            <a:r>
              <a:rPr lang="en-US" sz="7500">
                <a:solidFill>
                  <a:srgbClr val="FFFFFF"/>
                </a:solidFill>
                <a:latin typeface="DM Sans Bold"/>
              </a:rPr>
              <a:t>MODELLING:</a:t>
            </a:r>
          </a:p>
        </p:txBody>
      </p:sp>
      <p:sp>
        <p:nvSpPr>
          <p:cNvPr id="9" name="TextBox 9"/>
          <p:cNvSpPr txBox="1"/>
          <p:nvPr/>
        </p:nvSpPr>
        <p:spPr>
          <a:xfrm>
            <a:off x="1790700" y="2726953"/>
            <a:ext cx="1495068" cy="1003308"/>
          </a:xfrm>
          <a:prstGeom prst="rect">
            <a:avLst/>
          </a:prstGeom>
        </p:spPr>
        <p:txBody>
          <a:bodyPr lIns="0" tIns="0" rIns="0" bIns="0" rtlCol="0" anchor="t">
            <a:spAutoFit/>
          </a:bodyPr>
          <a:lstStyle/>
          <a:p>
            <a:pPr>
              <a:lnSpc>
                <a:spcPts val="7700"/>
              </a:lnSpc>
            </a:pPr>
            <a:r>
              <a:rPr lang="en-US" sz="7000">
                <a:solidFill>
                  <a:srgbClr val="FFFFFF"/>
                </a:solidFill>
                <a:latin typeface="DM Sans Bold"/>
              </a:rPr>
              <a:t>04.</a:t>
            </a:r>
          </a:p>
        </p:txBody>
      </p:sp>
      <p:sp>
        <p:nvSpPr>
          <p:cNvPr id="10" name="TextBox 10"/>
          <p:cNvSpPr txBox="1"/>
          <p:nvPr/>
        </p:nvSpPr>
        <p:spPr>
          <a:xfrm>
            <a:off x="1790700" y="4139403"/>
            <a:ext cx="11302343" cy="1695456"/>
          </a:xfrm>
          <a:prstGeom prst="rect">
            <a:avLst/>
          </a:prstGeom>
        </p:spPr>
        <p:txBody>
          <a:bodyPr lIns="0" tIns="0" rIns="0" bIns="0" rtlCol="0" anchor="t">
            <a:spAutoFit/>
          </a:bodyPr>
          <a:lstStyle/>
          <a:p>
            <a:pPr>
              <a:lnSpc>
                <a:spcPts val="3300"/>
              </a:lnSpc>
            </a:pPr>
            <a:r>
              <a:rPr lang="en-US" sz="3000">
                <a:solidFill>
                  <a:srgbClr val="FFFFFF"/>
                </a:solidFill>
                <a:latin typeface="DM Sans"/>
              </a:rPr>
              <a:t>It involves working on time (years, days, hours, minutes) based data, to derive hidden insights to make informed decision making. Time series models are very useful models when you have serially correlated data.</a:t>
            </a:r>
          </a:p>
        </p:txBody>
      </p:sp>
      <p:pic>
        <p:nvPicPr>
          <p:cNvPr id="14" name="Audio 13">
            <a:hlinkClick r:id="" action="ppaction://media"/>
            <a:extLst>
              <a:ext uri="{FF2B5EF4-FFF2-40B4-BE49-F238E27FC236}">
                <a16:creationId xmlns:a16="http://schemas.microsoft.com/office/drawing/2014/main" id="{798F7744-B5BD-8B93-66D9-2C1BD0CDE86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7036"/>
    </mc:Choice>
    <mc:Fallback>
      <p:transition spd="slow" advTm="17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IN"/>
            </a:p>
          </p:txBody>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893678" y="81355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028700" y="8135576"/>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a:off x="14022871" y="5815806"/>
            <a:ext cx="2687990" cy="2855766"/>
          </a:xfrm>
          <a:custGeom>
            <a:avLst/>
            <a:gdLst/>
            <a:ahLst/>
            <a:cxnLst/>
            <a:rect l="l" t="t" r="r" b="b"/>
            <a:pathLst>
              <a:path w="2687990" h="2855766">
                <a:moveTo>
                  <a:pt x="0" y="0"/>
                </a:moveTo>
                <a:lnTo>
                  <a:pt x="2687990" y="0"/>
                </a:lnTo>
                <a:lnTo>
                  <a:pt x="2687990" y="2855767"/>
                </a:lnTo>
                <a:lnTo>
                  <a:pt x="0" y="28557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8" name="TextBox 8"/>
          <p:cNvSpPr txBox="1"/>
          <p:nvPr/>
        </p:nvSpPr>
        <p:spPr>
          <a:xfrm>
            <a:off x="3285768" y="2711086"/>
            <a:ext cx="12334581" cy="1066800"/>
          </a:xfrm>
          <a:prstGeom prst="rect">
            <a:avLst/>
          </a:prstGeom>
        </p:spPr>
        <p:txBody>
          <a:bodyPr lIns="0" tIns="0" rIns="0" bIns="0" rtlCol="0" anchor="t">
            <a:spAutoFit/>
          </a:bodyPr>
          <a:lstStyle/>
          <a:p>
            <a:pPr>
              <a:lnSpc>
                <a:spcPts val="8250"/>
              </a:lnSpc>
            </a:pPr>
            <a:r>
              <a:rPr lang="en-US" sz="7500">
                <a:solidFill>
                  <a:srgbClr val="FFFFFF"/>
                </a:solidFill>
                <a:latin typeface="DM Sans Bold"/>
              </a:rPr>
              <a:t>EVULATION:</a:t>
            </a:r>
          </a:p>
        </p:txBody>
      </p:sp>
      <p:sp>
        <p:nvSpPr>
          <p:cNvPr id="9" name="TextBox 9"/>
          <p:cNvSpPr txBox="1"/>
          <p:nvPr/>
        </p:nvSpPr>
        <p:spPr>
          <a:xfrm>
            <a:off x="1790700" y="2726953"/>
            <a:ext cx="1495068" cy="1003308"/>
          </a:xfrm>
          <a:prstGeom prst="rect">
            <a:avLst/>
          </a:prstGeom>
        </p:spPr>
        <p:txBody>
          <a:bodyPr lIns="0" tIns="0" rIns="0" bIns="0" rtlCol="0" anchor="t">
            <a:spAutoFit/>
          </a:bodyPr>
          <a:lstStyle/>
          <a:p>
            <a:pPr>
              <a:lnSpc>
                <a:spcPts val="7700"/>
              </a:lnSpc>
            </a:pPr>
            <a:r>
              <a:rPr lang="en-US" sz="7000">
                <a:solidFill>
                  <a:srgbClr val="FFFFFF"/>
                </a:solidFill>
                <a:latin typeface="DM Sans Bold"/>
              </a:rPr>
              <a:t>05.</a:t>
            </a:r>
          </a:p>
        </p:txBody>
      </p:sp>
      <p:sp>
        <p:nvSpPr>
          <p:cNvPr id="10" name="TextBox 10"/>
          <p:cNvSpPr txBox="1"/>
          <p:nvPr/>
        </p:nvSpPr>
        <p:spPr>
          <a:xfrm>
            <a:off x="1790700" y="4139403"/>
            <a:ext cx="11302343" cy="3371856"/>
          </a:xfrm>
          <a:prstGeom prst="rect">
            <a:avLst/>
          </a:prstGeom>
        </p:spPr>
        <p:txBody>
          <a:bodyPr lIns="0" tIns="0" rIns="0" bIns="0" rtlCol="0" anchor="t">
            <a:spAutoFit/>
          </a:bodyPr>
          <a:lstStyle/>
          <a:p>
            <a:pPr>
              <a:lnSpc>
                <a:spcPts val="3300"/>
              </a:lnSpc>
            </a:pPr>
            <a:r>
              <a:rPr lang="en-US" sz="3000">
                <a:solidFill>
                  <a:srgbClr val="FFFFFF"/>
                </a:solidFill>
                <a:latin typeface="DM Sans"/>
              </a:rPr>
              <a:t>Time series analysis evaluation metrics, such as Mean Absolute Error (MAE), Mean Squared Error (MSE), Root Mean Squared Error (RMSE), Mean Absolute Percentage Error (MAPE), and others measure the disparities between predicted and actual values. This assessment is part of an iterative process in which models are refined, refreshed with new data, and periodically re-evaluated to maintain accuracy and relevance for decision-making.</a:t>
            </a:r>
          </a:p>
        </p:txBody>
      </p:sp>
      <p:pic>
        <p:nvPicPr>
          <p:cNvPr id="14" name="Audio 13">
            <a:hlinkClick r:id="" action="ppaction://media"/>
            <a:extLst>
              <a:ext uri="{FF2B5EF4-FFF2-40B4-BE49-F238E27FC236}">
                <a16:creationId xmlns:a16="http://schemas.microsoft.com/office/drawing/2014/main" id="{F8D3D459-7A7D-761C-96EC-46380C5EF3C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5334"/>
    </mc:Choice>
    <mc:Fallback>
      <p:transition spd="slow" advTm="25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IN"/>
            </a:p>
          </p:txBody>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893678" y="81355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1790700" y="4139403"/>
            <a:ext cx="11302343" cy="4210056"/>
          </a:xfrm>
          <a:prstGeom prst="rect">
            <a:avLst/>
          </a:prstGeom>
        </p:spPr>
        <p:txBody>
          <a:bodyPr lIns="0" tIns="0" rIns="0" bIns="0" rtlCol="0" anchor="t">
            <a:spAutoFit/>
          </a:bodyPr>
          <a:lstStyle/>
          <a:p>
            <a:pPr>
              <a:lnSpc>
                <a:spcPts val="3300"/>
              </a:lnSpc>
            </a:pPr>
            <a:r>
              <a:rPr lang="en-US" sz="3000">
                <a:solidFill>
                  <a:srgbClr val="FFFFFF"/>
                </a:solidFill>
                <a:latin typeface="DM Sans"/>
              </a:rPr>
              <a:t>i.Cloud Platforms :</a:t>
            </a:r>
          </a:p>
          <a:p>
            <a:pPr marL="647805" lvl="1" indent="-323903">
              <a:lnSpc>
                <a:spcPts val="3300"/>
              </a:lnSpc>
              <a:buFont typeface="Arial"/>
              <a:buChar char="•"/>
            </a:pPr>
            <a:r>
              <a:rPr lang="en-US" sz="3000">
                <a:solidFill>
                  <a:srgbClr val="FFFFFF"/>
                </a:solidFill>
                <a:latin typeface="DM Sans"/>
              </a:rPr>
              <a:t>Amazon Web Services (AWS)</a:t>
            </a:r>
          </a:p>
          <a:p>
            <a:pPr marL="647805" lvl="1" indent="-323903">
              <a:lnSpc>
                <a:spcPts val="3300"/>
              </a:lnSpc>
              <a:buFont typeface="Arial"/>
              <a:buChar char="•"/>
            </a:pPr>
            <a:r>
              <a:rPr lang="en-US" sz="3000">
                <a:solidFill>
                  <a:srgbClr val="FFFFFF"/>
                </a:solidFill>
                <a:latin typeface="DM Sans"/>
              </a:rPr>
              <a:t>Google Cloud Platform (GCP)</a:t>
            </a:r>
          </a:p>
          <a:p>
            <a:pPr marL="647805" lvl="1" indent="-323903">
              <a:lnSpc>
                <a:spcPts val="3300"/>
              </a:lnSpc>
              <a:buFont typeface="Arial"/>
              <a:buChar char="•"/>
            </a:pPr>
            <a:r>
              <a:rPr lang="en-US" sz="3000">
                <a:solidFill>
                  <a:srgbClr val="FFFFFF"/>
                </a:solidFill>
                <a:latin typeface="DM Sans"/>
              </a:rPr>
              <a:t>Microsoft Azure</a:t>
            </a:r>
          </a:p>
          <a:p>
            <a:pPr>
              <a:lnSpc>
                <a:spcPts val="3300"/>
              </a:lnSpc>
            </a:pPr>
            <a:endParaRPr lang="en-US" sz="3000">
              <a:solidFill>
                <a:srgbClr val="FFFFFF"/>
              </a:solidFill>
              <a:latin typeface="DM Sans"/>
            </a:endParaRPr>
          </a:p>
          <a:p>
            <a:pPr>
              <a:lnSpc>
                <a:spcPts val="3300"/>
              </a:lnSpc>
            </a:pPr>
            <a:r>
              <a:rPr lang="en-US" sz="3000">
                <a:solidFill>
                  <a:srgbClr val="FFFFFF"/>
                </a:solidFill>
                <a:latin typeface="DM Sans"/>
              </a:rPr>
              <a:t>ii.Web Application Frameworks :</a:t>
            </a:r>
          </a:p>
          <a:p>
            <a:pPr marL="647805" lvl="1" indent="-323903">
              <a:lnSpc>
                <a:spcPts val="3300"/>
              </a:lnSpc>
              <a:buFont typeface="Arial"/>
              <a:buChar char="•"/>
            </a:pPr>
            <a:r>
              <a:rPr lang="en-US" sz="3000">
                <a:solidFill>
                  <a:srgbClr val="FFFFFF"/>
                </a:solidFill>
                <a:latin typeface="DM Sans"/>
              </a:rPr>
              <a:t>via web frameworks like Flask (Python), Django (Python), and Node.js (JavaScript) can be used for building interactive dashboards.</a:t>
            </a:r>
          </a:p>
          <a:p>
            <a:pPr>
              <a:lnSpc>
                <a:spcPts val="3300"/>
              </a:lnSpc>
            </a:pPr>
            <a:endParaRPr lang="en-US" sz="3000">
              <a:solidFill>
                <a:srgbClr val="FFFFFF"/>
              </a:solidFill>
              <a:latin typeface="DM Sans"/>
            </a:endParaRPr>
          </a:p>
        </p:txBody>
      </p:sp>
      <p:sp>
        <p:nvSpPr>
          <p:cNvPr id="7" name="Freeform 7"/>
          <p:cNvSpPr/>
          <p:nvPr/>
        </p:nvSpPr>
        <p:spPr>
          <a:xfrm>
            <a:off x="1028700" y="8135576"/>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14031433" y="5822279"/>
            <a:ext cx="2620579" cy="2833058"/>
          </a:xfrm>
          <a:custGeom>
            <a:avLst/>
            <a:gdLst/>
            <a:ahLst/>
            <a:cxnLst/>
            <a:rect l="l" t="t" r="r" b="b"/>
            <a:pathLst>
              <a:path w="2620579" h="2833058">
                <a:moveTo>
                  <a:pt x="0" y="0"/>
                </a:moveTo>
                <a:lnTo>
                  <a:pt x="2620578" y="0"/>
                </a:lnTo>
                <a:lnTo>
                  <a:pt x="2620578" y="2833058"/>
                </a:lnTo>
                <a:lnTo>
                  <a:pt x="0" y="28330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9" name="TextBox 9"/>
          <p:cNvSpPr txBox="1"/>
          <p:nvPr/>
        </p:nvSpPr>
        <p:spPr>
          <a:xfrm>
            <a:off x="3285768" y="2711086"/>
            <a:ext cx="12334581" cy="1066800"/>
          </a:xfrm>
          <a:prstGeom prst="rect">
            <a:avLst/>
          </a:prstGeom>
        </p:spPr>
        <p:txBody>
          <a:bodyPr lIns="0" tIns="0" rIns="0" bIns="0" rtlCol="0" anchor="t">
            <a:spAutoFit/>
          </a:bodyPr>
          <a:lstStyle/>
          <a:p>
            <a:pPr>
              <a:lnSpc>
                <a:spcPts val="8250"/>
              </a:lnSpc>
            </a:pPr>
            <a:r>
              <a:rPr lang="en-US" sz="7500">
                <a:solidFill>
                  <a:srgbClr val="FFFFFF"/>
                </a:solidFill>
                <a:latin typeface="DM Sans Bold"/>
              </a:rPr>
              <a:t>DEPLOYMENT:</a:t>
            </a:r>
          </a:p>
        </p:txBody>
      </p:sp>
      <p:sp>
        <p:nvSpPr>
          <p:cNvPr id="10" name="TextBox 10"/>
          <p:cNvSpPr txBox="1"/>
          <p:nvPr/>
        </p:nvSpPr>
        <p:spPr>
          <a:xfrm>
            <a:off x="1790700" y="2726953"/>
            <a:ext cx="1495068" cy="1003308"/>
          </a:xfrm>
          <a:prstGeom prst="rect">
            <a:avLst/>
          </a:prstGeom>
        </p:spPr>
        <p:txBody>
          <a:bodyPr lIns="0" tIns="0" rIns="0" bIns="0" rtlCol="0" anchor="t">
            <a:spAutoFit/>
          </a:bodyPr>
          <a:lstStyle/>
          <a:p>
            <a:pPr>
              <a:lnSpc>
                <a:spcPts val="7700"/>
              </a:lnSpc>
            </a:pPr>
            <a:r>
              <a:rPr lang="en-US" sz="7000">
                <a:solidFill>
                  <a:srgbClr val="FFFFFF"/>
                </a:solidFill>
                <a:latin typeface="DM Sans Bold"/>
              </a:rPr>
              <a:t>06.</a:t>
            </a:r>
          </a:p>
        </p:txBody>
      </p:sp>
      <p:pic>
        <p:nvPicPr>
          <p:cNvPr id="15" name="Audio 14">
            <a:hlinkClick r:id="" action="ppaction://media"/>
            <a:extLst>
              <a:ext uri="{FF2B5EF4-FFF2-40B4-BE49-F238E27FC236}">
                <a16:creationId xmlns:a16="http://schemas.microsoft.com/office/drawing/2014/main" id="{3833BD8D-AB25-6FFF-2C18-39437689D23B}"/>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2026"/>
    </mc:Choice>
    <mc:Fallback>
      <p:transition spd="slow" advTm="22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IN"/>
            </a:p>
          </p:txBody>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981200" y="-94024"/>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981200" y="6267450"/>
            <a:ext cx="2880360" cy="4114800"/>
          </a:xfrm>
          <a:custGeom>
            <a:avLst/>
            <a:gdLst/>
            <a:ahLst/>
            <a:cxnLst/>
            <a:rect l="l" t="t" r="r" b="b"/>
            <a:pathLst>
              <a:path w="2880360" h="4114800">
                <a:moveTo>
                  <a:pt x="0" y="0"/>
                </a:moveTo>
                <a:lnTo>
                  <a:pt x="2880360" y="0"/>
                </a:lnTo>
                <a:lnTo>
                  <a:pt x="288036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10800000">
            <a:off x="5623560" y="7673106"/>
            <a:ext cx="3422956" cy="2613894"/>
          </a:xfrm>
          <a:custGeom>
            <a:avLst/>
            <a:gdLst/>
            <a:ahLst/>
            <a:cxnLst/>
            <a:rect l="l" t="t" r="r" b="b"/>
            <a:pathLst>
              <a:path w="3422956" h="2613894">
                <a:moveTo>
                  <a:pt x="0" y="0"/>
                </a:moveTo>
                <a:lnTo>
                  <a:pt x="3422956" y="0"/>
                </a:lnTo>
                <a:lnTo>
                  <a:pt x="3422956" y="2613894"/>
                </a:lnTo>
                <a:lnTo>
                  <a:pt x="0" y="2613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8" name="TextBox 8"/>
          <p:cNvSpPr txBox="1"/>
          <p:nvPr/>
        </p:nvSpPr>
        <p:spPr>
          <a:xfrm>
            <a:off x="4861560" y="4201065"/>
            <a:ext cx="10620170" cy="1660526"/>
          </a:xfrm>
          <a:prstGeom prst="rect">
            <a:avLst/>
          </a:prstGeom>
        </p:spPr>
        <p:txBody>
          <a:bodyPr lIns="0" tIns="0" rIns="0" bIns="0" rtlCol="0" anchor="t">
            <a:spAutoFit/>
          </a:bodyPr>
          <a:lstStyle/>
          <a:p>
            <a:pPr algn="r">
              <a:lnSpc>
                <a:spcPts val="12500"/>
              </a:lnSpc>
            </a:pPr>
            <a:r>
              <a:rPr lang="en-US" sz="12500">
                <a:solidFill>
                  <a:srgbClr val="FFFFFF"/>
                </a:solidFill>
                <a:latin typeface="DM Sans Bold"/>
              </a:rPr>
              <a:t>THANK YOU</a:t>
            </a:r>
          </a:p>
        </p:txBody>
      </p:sp>
      <p:sp>
        <p:nvSpPr>
          <p:cNvPr id="9" name="Freeform 9"/>
          <p:cNvSpPr/>
          <p:nvPr/>
        </p:nvSpPr>
        <p:spPr>
          <a:xfrm rot="-260949">
            <a:off x="10372796" y="5806295"/>
            <a:ext cx="5612188" cy="343747"/>
          </a:xfrm>
          <a:custGeom>
            <a:avLst/>
            <a:gdLst/>
            <a:ahLst/>
            <a:cxnLst/>
            <a:rect l="l" t="t" r="r" b="b"/>
            <a:pathLst>
              <a:path w="5612188" h="343747">
                <a:moveTo>
                  <a:pt x="0" y="0"/>
                </a:moveTo>
                <a:lnTo>
                  <a:pt x="5612189" y="0"/>
                </a:lnTo>
                <a:lnTo>
                  <a:pt x="5612189" y="343746"/>
                </a:lnTo>
                <a:lnTo>
                  <a:pt x="0" y="3437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pic>
        <p:nvPicPr>
          <p:cNvPr id="15" name="Audio 14">
            <a:hlinkClick r:id="" action="ppaction://media"/>
            <a:extLst>
              <a:ext uri="{FF2B5EF4-FFF2-40B4-BE49-F238E27FC236}">
                <a16:creationId xmlns:a16="http://schemas.microsoft.com/office/drawing/2014/main" id="{AEC32D17-60F1-0752-BBC5-860941B2A59B}"/>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061"/>
    </mc:Choice>
    <mc:Fallback>
      <p:transition spd="slow" advTm="2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2" name="Freeform 2"/>
          <p:cNvSpPr/>
          <p:nvPr/>
        </p:nvSpPr>
        <p:spPr>
          <a:xfrm>
            <a:off x="13156322" y="91642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 name="Freeform 3"/>
          <p:cNvSpPr/>
          <p:nvPr/>
        </p:nvSpPr>
        <p:spPr>
          <a:xfrm>
            <a:off x="1028700" y="0"/>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4" name="TextBox 4"/>
          <p:cNvSpPr txBox="1"/>
          <p:nvPr/>
        </p:nvSpPr>
        <p:spPr>
          <a:xfrm>
            <a:off x="3505858" y="1095375"/>
            <a:ext cx="11276283" cy="993775"/>
          </a:xfrm>
          <a:prstGeom prst="rect">
            <a:avLst/>
          </a:prstGeom>
        </p:spPr>
        <p:txBody>
          <a:bodyPr lIns="0" tIns="0" rIns="0" bIns="0" rtlCol="0" anchor="t">
            <a:spAutoFit/>
          </a:bodyPr>
          <a:lstStyle/>
          <a:p>
            <a:pPr algn="ctr">
              <a:lnSpc>
                <a:spcPts val="7699"/>
              </a:lnSpc>
            </a:pPr>
            <a:r>
              <a:rPr lang="en-US" sz="6999">
                <a:solidFill>
                  <a:srgbClr val="FFFFFF"/>
                </a:solidFill>
                <a:latin typeface="DM Sans Bold"/>
              </a:rPr>
              <a:t>TEAM WORKING ON THIS</a:t>
            </a:r>
          </a:p>
        </p:txBody>
      </p:sp>
      <p:sp>
        <p:nvSpPr>
          <p:cNvPr id="5" name="TextBox 5"/>
          <p:cNvSpPr txBox="1"/>
          <p:nvPr/>
        </p:nvSpPr>
        <p:spPr>
          <a:xfrm>
            <a:off x="6149295" y="4409930"/>
            <a:ext cx="5989410" cy="1037596"/>
          </a:xfrm>
          <a:prstGeom prst="rect">
            <a:avLst/>
          </a:prstGeom>
        </p:spPr>
        <p:txBody>
          <a:bodyPr lIns="0" tIns="0" rIns="0" bIns="0" rtlCol="0" anchor="t">
            <a:spAutoFit/>
          </a:bodyPr>
          <a:lstStyle/>
          <a:p>
            <a:pPr algn="ctr">
              <a:lnSpc>
                <a:spcPts val="4070"/>
              </a:lnSpc>
            </a:pPr>
            <a:r>
              <a:rPr lang="en-US" sz="3700">
                <a:solidFill>
                  <a:srgbClr val="FFFFFF"/>
                </a:solidFill>
                <a:latin typeface="DM Sans"/>
              </a:rPr>
              <a:t>Venkata Thejaswi Mullapudi</a:t>
            </a:r>
          </a:p>
        </p:txBody>
      </p:sp>
      <p:sp>
        <p:nvSpPr>
          <p:cNvPr id="6" name="TextBox 6"/>
          <p:cNvSpPr txBox="1"/>
          <p:nvPr/>
        </p:nvSpPr>
        <p:spPr>
          <a:xfrm>
            <a:off x="7579226" y="7339951"/>
            <a:ext cx="3129547" cy="1037596"/>
          </a:xfrm>
          <a:prstGeom prst="rect">
            <a:avLst/>
          </a:prstGeom>
        </p:spPr>
        <p:txBody>
          <a:bodyPr lIns="0" tIns="0" rIns="0" bIns="0" rtlCol="0" anchor="t">
            <a:spAutoFit/>
          </a:bodyPr>
          <a:lstStyle/>
          <a:p>
            <a:pPr algn="ctr">
              <a:lnSpc>
                <a:spcPts val="4070"/>
              </a:lnSpc>
            </a:pPr>
            <a:r>
              <a:rPr lang="en-US" sz="3700">
                <a:solidFill>
                  <a:srgbClr val="FFFFFF"/>
                </a:solidFill>
                <a:latin typeface="DM Sans"/>
              </a:rPr>
              <a:t>Vikas Kumar Vejendla</a:t>
            </a:r>
          </a:p>
        </p:txBody>
      </p:sp>
      <p:sp>
        <p:nvSpPr>
          <p:cNvPr id="7" name="TextBox 7"/>
          <p:cNvSpPr txBox="1"/>
          <p:nvPr/>
        </p:nvSpPr>
        <p:spPr>
          <a:xfrm>
            <a:off x="1319061" y="7339951"/>
            <a:ext cx="4830234" cy="1037596"/>
          </a:xfrm>
          <a:prstGeom prst="rect">
            <a:avLst/>
          </a:prstGeom>
        </p:spPr>
        <p:txBody>
          <a:bodyPr lIns="0" tIns="0" rIns="0" bIns="0" rtlCol="0" anchor="t">
            <a:spAutoFit/>
          </a:bodyPr>
          <a:lstStyle/>
          <a:p>
            <a:pPr algn="ctr">
              <a:lnSpc>
                <a:spcPts val="4070"/>
              </a:lnSpc>
            </a:pPr>
            <a:r>
              <a:rPr lang="en-US" sz="3700">
                <a:solidFill>
                  <a:srgbClr val="FFFFFF"/>
                </a:solidFill>
                <a:latin typeface="DM Sans"/>
              </a:rPr>
              <a:t>Nandith Malyadheesh Kurra</a:t>
            </a:r>
          </a:p>
        </p:txBody>
      </p:sp>
      <p:sp>
        <p:nvSpPr>
          <p:cNvPr id="8" name="TextBox 8"/>
          <p:cNvSpPr txBox="1"/>
          <p:nvPr/>
        </p:nvSpPr>
        <p:spPr>
          <a:xfrm>
            <a:off x="12695764" y="7339951"/>
            <a:ext cx="4563536" cy="1037596"/>
          </a:xfrm>
          <a:prstGeom prst="rect">
            <a:avLst/>
          </a:prstGeom>
        </p:spPr>
        <p:txBody>
          <a:bodyPr lIns="0" tIns="0" rIns="0" bIns="0" rtlCol="0" anchor="t">
            <a:spAutoFit/>
          </a:bodyPr>
          <a:lstStyle/>
          <a:p>
            <a:pPr algn="ctr">
              <a:lnSpc>
                <a:spcPts val="4070"/>
              </a:lnSpc>
            </a:pPr>
            <a:r>
              <a:rPr lang="en-US" sz="3700">
                <a:solidFill>
                  <a:srgbClr val="FFFFFF"/>
                </a:solidFill>
                <a:latin typeface="DM Sans"/>
              </a:rPr>
              <a:t>Susendranath Reddy</a:t>
            </a:r>
          </a:p>
          <a:p>
            <a:pPr algn="ctr">
              <a:lnSpc>
                <a:spcPts val="4070"/>
              </a:lnSpc>
            </a:pPr>
            <a:r>
              <a:rPr lang="en-US" sz="3700">
                <a:solidFill>
                  <a:srgbClr val="FFFFFF"/>
                </a:solidFill>
                <a:latin typeface="DM Sans"/>
              </a:rPr>
              <a:t>Musani</a:t>
            </a:r>
          </a:p>
        </p:txBody>
      </p:sp>
      <p:pic>
        <p:nvPicPr>
          <p:cNvPr id="23" name="Audio 22">
            <a:hlinkClick r:id="" action="ppaction://media"/>
            <a:extLst>
              <a:ext uri="{FF2B5EF4-FFF2-40B4-BE49-F238E27FC236}">
                <a16:creationId xmlns:a16="http://schemas.microsoft.com/office/drawing/2014/main" id="{BDEFAD7F-8869-DF38-6398-74DDD5D16D2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657"/>
    </mc:Choice>
    <mc:Fallback>
      <p:transition spd="slow" advTm="5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IN"/>
            </a:p>
          </p:txBody>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893678" y="81355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028700" y="8135576"/>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TextBox 7"/>
          <p:cNvSpPr txBox="1"/>
          <p:nvPr/>
        </p:nvSpPr>
        <p:spPr>
          <a:xfrm>
            <a:off x="1790700" y="4139403"/>
            <a:ext cx="12629708" cy="2114556"/>
          </a:xfrm>
          <a:prstGeom prst="rect">
            <a:avLst/>
          </a:prstGeom>
        </p:spPr>
        <p:txBody>
          <a:bodyPr lIns="0" tIns="0" rIns="0" bIns="0" rtlCol="0" anchor="t">
            <a:spAutoFit/>
          </a:bodyPr>
          <a:lstStyle/>
          <a:p>
            <a:pPr>
              <a:lnSpc>
                <a:spcPts val="3300"/>
              </a:lnSpc>
            </a:pPr>
            <a:r>
              <a:rPr lang="en-US" sz="3000">
                <a:solidFill>
                  <a:srgbClr val="FFFFFF"/>
                </a:solidFill>
                <a:latin typeface="DM Sans"/>
              </a:rPr>
              <a:t>Conduct time series analysis to explore historical data patterns, anomalies, and trends in a specific domain or industry. The objective is to derive actionable insights for informed decision-making without forecasting future values, ultimately improving strategies and operations based on data-driven findings.</a:t>
            </a:r>
          </a:p>
        </p:txBody>
      </p:sp>
      <p:sp>
        <p:nvSpPr>
          <p:cNvPr id="8" name="Freeform 8"/>
          <p:cNvSpPr/>
          <p:nvPr/>
        </p:nvSpPr>
        <p:spPr>
          <a:xfrm>
            <a:off x="14173113" y="5845336"/>
            <a:ext cx="2069395" cy="2280325"/>
          </a:xfrm>
          <a:custGeom>
            <a:avLst/>
            <a:gdLst/>
            <a:ahLst/>
            <a:cxnLst/>
            <a:rect l="l" t="t" r="r" b="b"/>
            <a:pathLst>
              <a:path w="2069395" h="2280325">
                <a:moveTo>
                  <a:pt x="0" y="0"/>
                </a:moveTo>
                <a:lnTo>
                  <a:pt x="2069395" y="0"/>
                </a:lnTo>
                <a:lnTo>
                  <a:pt x="2069395" y="2280325"/>
                </a:lnTo>
                <a:lnTo>
                  <a:pt x="0" y="22803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9" name="TextBox 9"/>
          <p:cNvSpPr txBox="1"/>
          <p:nvPr/>
        </p:nvSpPr>
        <p:spPr>
          <a:xfrm>
            <a:off x="1790700" y="2726953"/>
            <a:ext cx="10039982" cy="1003308"/>
          </a:xfrm>
          <a:prstGeom prst="rect">
            <a:avLst/>
          </a:prstGeom>
        </p:spPr>
        <p:txBody>
          <a:bodyPr lIns="0" tIns="0" rIns="0" bIns="0" rtlCol="0" anchor="t">
            <a:spAutoFit/>
          </a:bodyPr>
          <a:lstStyle/>
          <a:p>
            <a:pPr>
              <a:lnSpc>
                <a:spcPts val="7700"/>
              </a:lnSpc>
            </a:pPr>
            <a:r>
              <a:rPr lang="en-US" sz="7000">
                <a:solidFill>
                  <a:srgbClr val="FFFFFF"/>
                </a:solidFill>
                <a:latin typeface="DM Sans Bold"/>
              </a:rPr>
              <a:t>PROBLEM STATEMENT :</a:t>
            </a:r>
          </a:p>
        </p:txBody>
      </p:sp>
      <p:pic>
        <p:nvPicPr>
          <p:cNvPr id="25" name="Audio 24">
            <a:hlinkClick r:id="" action="ppaction://media"/>
            <a:extLst>
              <a:ext uri="{FF2B5EF4-FFF2-40B4-BE49-F238E27FC236}">
                <a16:creationId xmlns:a16="http://schemas.microsoft.com/office/drawing/2014/main" id="{F4E0DB1C-E20C-F84B-6104-7E99CA6518F5}"/>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9996"/>
    </mc:Choice>
    <mc:Fallback>
      <p:transition spd="slow" advTm="9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56322" y="0"/>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 name="Freeform 3"/>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4" name="TextBox 4"/>
          <p:cNvSpPr txBox="1"/>
          <p:nvPr/>
        </p:nvSpPr>
        <p:spPr>
          <a:xfrm>
            <a:off x="11121336" y="7143750"/>
            <a:ext cx="6137964" cy="2114550"/>
          </a:xfrm>
          <a:prstGeom prst="rect">
            <a:avLst/>
          </a:prstGeom>
        </p:spPr>
        <p:txBody>
          <a:bodyPr lIns="0" tIns="0" rIns="0" bIns="0" rtlCol="0" anchor="t">
            <a:spAutoFit/>
          </a:bodyPr>
          <a:lstStyle/>
          <a:p>
            <a:pPr algn="r">
              <a:lnSpc>
                <a:spcPts val="8250"/>
              </a:lnSpc>
            </a:pPr>
            <a:r>
              <a:rPr lang="en-US" sz="7500">
                <a:solidFill>
                  <a:srgbClr val="8CA9AD"/>
                </a:solidFill>
                <a:latin typeface="DM Sans Bold"/>
              </a:rPr>
              <a:t>PROBLEM</a:t>
            </a:r>
          </a:p>
          <a:p>
            <a:pPr algn="r">
              <a:lnSpc>
                <a:spcPts val="8250"/>
              </a:lnSpc>
            </a:pPr>
            <a:r>
              <a:rPr lang="en-US" sz="7500">
                <a:solidFill>
                  <a:srgbClr val="8CA9AD"/>
                </a:solidFill>
                <a:latin typeface="DM Sans Bold"/>
              </a:rPr>
              <a:t>BREAKDOWN</a:t>
            </a:r>
          </a:p>
        </p:txBody>
      </p:sp>
      <p:sp>
        <p:nvSpPr>
          <p:cNvPr id="5" name="TextBox 5"/>
          <p:cNvSpPr txBox="1"/>
          <p:nvPr/>
        </p:nvSpPr>
        <p:spPr>
          <a:xfrm>
            <a:off x="2417556" y="2333944"/>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01.</a:t>
            </a:r>
          </a:p>
        </p:txBody>
      </p:sp>
      <p:sp>
        <p:nvSpPr>
          <p:cNvPr id="6" name="TextBox 6"/>
          <p:cNvSpPr txBox="1"/>
          <p:nvPr/>
        </p:nvSpPr>
        <p:spPr>
          <a:xfrm>
            <a:off x="2417556" y="4331208"/>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02.</a:t>
            </a:r>
          </a:p>
        </p:txBody>
      </p:sp>
      <p:sp>
        <p:nvSpPr>
          <p:cNvPr id="7" name="TextBox 7"/>
          <p:cNvSpPr txBox="1"/>
          <p:nvPr/>
        </p:nvSpPr>
        <p:spPr>
          <a:xfrm>
            <a:off x="4355969" y="2341879"/>
            <a:ext cx="6726444" cy="501656"/>
          </a:xfrm>
          <a:prstGeom prst="rect">
            <a:avLst/>
          </a:prstGeom>
        </p:spPr>
        <p:txBody>
          <a:bodyPr lIns="0" tIns="0" rIns="0" bIns="0" rtlCol="0" anchor="t">
            <a:spAutoFit/>
          </a:bodyPr>
          <a:lstStyle/>
          <a:p>
            <a:pPr>
              <a:lnSpc>
                <a:spcPts val="3850"/>
              </a:lnSpc>
            </a:pPr>
            <a:r>
              <a:rPr lang="en-US" sz="3500">
                <a:solidFill>
                  <a:srgbClr val="737373"/>
                </a:solidFill>
                <a:latin typeface="DM Sans Bold"/>
              </a:rPr>
              <a:t>ANOMALY DETECTION</a:t>
            </a:r>
          </a:p>
        </p:txBody>
      </p:sp>
      <p:sp>
        <p:nvSpPr>
          <p:cNvPr id="8" name="TextBox 8"/>
          <p:cNvSpPr txBox="1"/>
          <p:nvPr/>
        </p:nvSpPr>
        <p:spPr>
          <a:xfrm>
            <a:off x="4355969" y="4339144"/>
            <a:ext cx="6726444" cy="501656"/>
          </a:xfrm>
          <a:prstGeom prst="rect">
            <a:avLst/>
          </a:prstGeom>
        </p:spPr>
        <p:txBody>
          <a:bodyPr lIns="0" tIns="0" rIns="0" bIns="0" rtlCol="0" anchor="t">
            <a:spAutoFit/>
          </a:bodyPr>
          <a:lstStyle/>
          <a:p>
            <a:pPr>
              <a:lnSpc>
                <a:spcPts val="3850"/>
              </a:lnSpc>
            </a:pPr>
            <a:r>
              <a:rPr lang="en-US" sz="3500">
                <a:solidFill>
                  <a:srgbClr val="737373"/>
                </a:solidFill>
                <a:latin typeface="DM Sans Bold"/>
              </a:rPr>
              <a:t>TREND ANALYSIS</a:t>
            </a:r>
          </a:p>
        </p:txBody>
      </p:sp>
      <p:sp>
        <p:nvSpPr>
          <p:cNvPr id="9" name="TextBox 9"/>
          <p:cNvSpPr txBox="1"/>
          <p:nvPr/>
        </p:nvSpPr>
        <p:spPr>
          <a:xfrm>
            <a:off x="4355969" y="2862585"/>
            <a:ext cx="7403241" cy="857256"/>
          </a:xfrm>
          <a:prstGeom prst="rect">
            <a:avLst/>
          </a:prstGeom>
        </p:spPr>
        <p:txBody>
          <a:bodyPr lIns="0" tIns="0" rIns="0" bIns="0" rtlCol="0" anchor="t">
            <a:spAutoFit/>
          </a:bodyPr>
          <a:lstStyle/>
          <a:p>
            <a:pPr>
              <a:lnSpc>
                <a:spcPts val="3300"/>
              </a:lnSpc>
            </a:pPr>
            <a:r>
              <a:rPr lang="en-US" sz="3000">
                <a:solidFill>
                  <a:srgbClr val="737373"/>
                </a:solidFill>
                <a:latin typeface="DM Sans Italics"/>
              </a:rPr>
              <a:t>Identify unusual patterns or outliers in time series data.</a:t>
            </a:r>
          </a:p>
        </p:txBody>
      </p:sp>
      <p:sp>
        <p:nvSpPr>
          <p:cNvPr id="10" name="TextBox 10"/>
          <p:cNvSpPr txBox="1"/>
          <p:nvPr/>
        </p:nvSpPr>
        <p:spPr>
          <a:xfrm>
            <a:off x="2456480" y="5982216"/>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03.</a:t>
            </a:r>
          </a:p>
        </p:txBody>
      </p:sp>
      <p:sp>
        <p:nvSpPr>
          <p:cNvPr id="11" name="TextBox 11"/>
          <p:cNvSpPr txBox="1"/>
          <p:nvPr/>
        </p:nvSpPr>
        <p:spPr>
          <a:xfrm>
            <a:off x="4394893" y="5990151"/>
            <a:ext cx="6726444" cy="501656"/>
          </a:xfrm>
          <a:prstGeom prst="rect">
            <a:avLst/>
          </a:prstGeom>
        </p:spPr>
        <p:txBody>
          <a:bodyPr lIns="0" tIns="0" rIns="0" bIns="0" rtlCol="0" anchor="t">
            <a:spAutoFit/>
          </a:bodyPr>
          <a:lstStyle/>
          <a:p>
            <a:pPr>
              <a:lnSpc>
                <a:spcPts val="3850"/>
              </a:lnSpc>
            </a:pPr>
            <a:r>
              <a:rPr lang="en-US" sz="3500">
                <a:solidFill>
                  <a:srgbClr val="737373"/>
                </a:solidFill>
                <a:latin typeface="DM Sans Bold"/>
              </a:rPr>
              <a:t>SMOOTHING AND FILTERING</a:t>
            </a:r>
          </a:p>
        </p:txBody>
      </p:sp>
      <p:sp>
        <p:nvSpPr>
          <p:cNvPr id="12" name="TextBox 12"/>
          <p:cNvSpPr txBox="1"/>
          <p:nvPr/>
        </p:nvSpPr>
        <p:spPr>
          <a:xfrm>
            <a:off x="4355969" y="4859850"/>
            <a:ext cx="5542676" cy="438156"/>
          </a:xfrm>
          <a:prstGeom prst="rect">
            <a:avLst/>
          </a:prstGeom>
        </p:spPr>
        <p:txBody>
          <a:bodyPr lIns="0" tIns="0" rIns="0" bIns="0" rtlCol="0" anchor="t">
            <a:spAutoFit/>
          </a:bodyPr>
          <a:lstStyle/>
          <a:p>
            <a:pPr>
              <a:lnSpc>
                <a:spcPts val="3300"/>
              </a:lnSpc>
            </a:pPr>
            <a:r>
              <a:rPr lang="en-US" sz="3000">
                <a:solidFill>
                  <a:srgbClr val="737373"/>
                </a:solidFill>
                <a:latin typeface="DM Sans Italics"/>
              </a:rPr>
              <a:t>Inaccurate results in long term.</a:t>
            </a:r>
          </a:p>
        </p:txBody>
      </p:sp>
      <p:sp>
        <p:nvSpPr>
          <p:cNvPr id="13" name="TextBox 13"/>
          <p:cNvSpPr txBox="1"/>
          <p:nvPr/>
        </p:nvSpPr>
        <p:spPr>
          <a:xfrm>
            <a:off x="4394893" y="6510857"/>
            <a:ext cx="7403241" cy="857256"/>
          </a:xfrm>
          <a:prstGeom prst="rect">
            <a:avLst/>
          </a:prstGeom>
        </p:spPr>
        <p:txBody>
          <a:bodyPr lIns="0" tIns="0" rIns="0" bIns="0" rtlCol="0" anchor="t">
            <a:spAutoFit/>
          </a:bodyPr>
          <a:lstStyle/>
          <a:p>
            <a:pPr>
              <a:lnSpc>
                <a:spcPts val="3300"/>
              </a:lnSpc>
            </a:pPr>
            <a:r>
              <a:rPr lang="en-US" sz="3000">
                <a:solidFill>
                  <a:srgbClr val="737373"/>
                </a:solidFill>
                <a:latin typeface="DM Sans Italics"/>
              </a:rPr>
              <a:t>Reduce noise in a time series data to reveal underlying patterns.</a:t>
            </a:r>
          </a:p>
        </p:txBody>
      </p:sp>
      <p:sp>
        <p:nvSpPr>
          <p:cNvPr id="14" name="Freeform 14"/>
          <p:cNvSpPr/>
          <p:nvPr/>
        </p:nvSpPr>
        <p:spPr>
          <a:xfrm>
            <a:off x="14150786" y="4575684"/>
            <a:ext cx="2411961" cy="2792429"/>
          </a:xfrm>
          <a:custGeom>
            <a:avLst/>
            <a:gdLst/>
            <a:ahLst/>
            <a:cxnLst/>
            <a:rect l="l" t="t" r="r" b="b"/>
            <a:pathLst>
              <a:path w="2411961" h="2792429">
                <a:moveTo>
                  <a:pt x="0" y="0"/>
                </a:moveTo>
                <a:lnTo>
                  <a:pt x="2411961" y="0"/>
                </a:lnTo>
                <a:lnTo>
                  <a:pt x="2411961" y="2792430"/>
                </a:lnTo>
                <a:lnTo>
                  <a:pt x="0" y="2792430"/>
                </a:lnTo>
                <a:lnTo>
                  <a:pt x="0" y="0"/>
                </a:lnTo>
                <a:close/>
              </a:path>
            </a:pathLst>
          </a:custGeom>
          <a:blipFill>
            <a:blip r:embed="rId8"/>
            <a:stretch>
              <a:fillRect/>
            </a:stretch>
          </a:blipFill>
        </p:spPr>
        <p:txBody>
          <a:bodyPr/>
          <a:lstStyle/>
          <a:p>
            <a:endParaRPr lang="en-IN"/>
          </a:p>
        </p:txBody>
      </p:sp>
      <p:pic>
        <p:nvPicPr>
          <p:cNvPr id="38" name="Audio 37">
            <a:hlinkClick r:id="" action="ppaction://media"/>
            <a:extLst>
              <a:ext uri="{FF2B5EF4-FFF2-40B4-BE49-F238E27FC236}">
                <a16:creationId xmlns:a16="http://schemas.microsoft.com/office/drawing/2014/main" id="{A78481D2-3650-5E27-0ABD-50FA14B7781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4801"/>
    </mc:Choice>
    <mc:Fallback>
      <p:transition spd="slow" advTm="24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3482016" y="-2080942"/>
            <a:ext cx="5450085" cy="4161883"/>
          </a:xfrm>
          <a:custGeom>
            <a:avLst/>
            <a:gdLst/>
            <a:ahLst/>
            <a:cxnLst/>
            <a:rect l="l" t="t" r="r" b="b"/>
            <a:pathLst>
              <a:path w="5450085" h="4161883">
                <a:moveTo>
                  <a:pt x="0" y="0"/>
                </a:moveTo>
                <a:lnTo>
                  <a:pt x="5450085" y="0"/>
                </a:lnTo>
                <a:lnTo>
                  <a:pt x="5450085" y="4161884"/>
                </a:lnTo>
                <a:lnTo>
                  <a:pt x="0" y="41618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IN"/>
            </a:p>
          </p:txBody>
        </p:sp>
        <p:sp>
          <p:nvSpPr>
            <p:cNvPr id="5" name="TextBox 5"/>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77254" y="3693263"/>
            <a:ext cx="4046723" cy="1220292"/>
            <a:chOff x="0" y="0"/>
            <a:chExt cx="1065804" cy="321394"/>
          </a:xfrm>
        </p:grpSpPr>
        <p:sp>
          <p:nvSpPr>
            <p:cNvPr id="7" name="Freeform 7"/>
            <p:cNvSpPr/>
            <p:nvPr/>
          </p:nvSpPr>
          <p:spPr>
            <a:xfrm>
              <a:off x="0" y="0"/>
              <a:ext cx="1065804" cy="321394"/>
            </a:xfrm>
            <a:custGeom>
              <a:avLst/>
              <a:gdLst/>
              <a:ahLst/>
              <a:cxnLst/>
              <a:rect l="l" t="t" r="r" b="b"/>
              <a:pathLst>
                <a:path w="1065804" h="321394">
                  <a:moveTo>
                    <a:pt x="97570" y="0"/>
                  </a:moveTo>
                  <a:lnTo>
                    <a:pt x="968234" y="0"/>
                  </a:lnTo>
                  <a:cubicBezTo>
                    <a:pt x="1022120" y="0"/>
                    <a:pt x="1065804" y="43683"/>
                    <a:pt x="1065804" y="97570"/>
                  </a:cubicBezTo>
                  <a:lnTo>
                    <a:pt x="1065804" y="223824"/>
                  </a:lnTo>
                  <a:cubicBezTo>
                    <a:pt x="1065804" y="277710"/>
                    <a:pt x="1022120" y="321394"/>
                    <a:pt x="968234" y="321394"/>
                  </a:cubicBezTo>
                  <a:lnTo>
                    <a:pt x="97570" y="321394"/>
                  </a:lnTo>
                  <a:cubicBezTo>
                    <a:pt x="43683" y="321394"/>
                    <a:pt x="0" y="277710"/>
                    <a:pt x="0" y="223824"/>
                  </a:cubicBezTo>
                  <a:lnTo>
                    <a:pt x="0" y="97570"/>
                  </a:lnTo>
                  <a:cubicBezTo>
                    <a:pt x="0" y="43683"/>
                    <a:pt x="43683" y="0"/>
                    <a:pt x="97570" y="0"/>
                  </a:cubicBezTo>
                  <a:close/>
                </a:path>
              </a:pathLst>
            </a:custGeom>
            <a:solidFill>
              <a:srgbClr val="FFFFFF"/>
            </a:solidFill>
          </p:spPr>
          <p:txBody>
            <a:bodyPr/>
            <a:lstStyle/>
            <a:p>
              <a:endParaRPr lang="en-IN"/>
            </a:p>
          </p:txBody>
        </p:sp>
        <p:sp>
          <p:nvSpPr>
            <p:cNvPr id="8" name="TextBox 8"/>
            <p:cNvSpPr txBox="1"/>
            <p:nvPr/>
          </p:nvSpPr>
          <p:spPr>
            <a:xfrm>
              <a:off x="0" y="-57150"/>
              <a:ext cx="1065804" cy="378544"/>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4744879" y="9258300"/>
            <a:ext cx="9489757" cy="10287000"/>
          </a:xfrm>
          <a:custGeom>
            <a:avLst/>
            <a:gdLst/>
            <a:ahLst/>
            <a:cxnLst/>
            <a:rect l="l" t="t" r="r" b="b"/>
            <a:pathLst>
              <a:path w="9489757" h="10287000">
                <a:moveTo>
                  <a:pt x="0" y="0"/>
                </a:moveTo>
                <a:lnTo>
                  <a:pt x="9489758" y="0"/>
                </a:lnTo>
                <a:lnTo>
                  <a:pt x="9489758" y="10287000"/>
                </a:lnTo>
                <a:lnTo>
                  <a:pt x="0" y="10287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nvGrpSpPr>
          <p:cNvPr id="10" name="Group 10"/>
          <p:cNvGrpSpPr/>
          <p:nvPr/>
        </p:nvGrpSpPr>
        <p:grpSpPr>
          <a:xfrm>
            <a:off x="7147952" y="3693263"/>
            <a:ext cx="4046723" cy="1220292"/>
            <a:chOff x="0" y="0"/>
            <a:chExt cx="1065804" cy="321394"/>
          </a:xfrm>
        </p:grpSpPr>
        <p:sp>
          <p:nvSpPr>
            <p:cNvPr id="11" name="Freeform 11"/>
            <p:cNvSpPr/>
            <p:nvPr/>
          </p:nvSpPr>
          <p:spPr>
            <a:xfrm>
              <a:off x="0" y="0"/>
              <a:ext cx="1065804" cy="321394"/>
            </a:xfrm>
            <a:custGeom>
              <a:avLst/>
              <a:gdLst/>
              <a:ahLst/>
              <a:cxnLst/>
              <a:rect l="l" t="t" r="r" b="b"/>
              <a:pathLst>
                <a:path w="1065804" h="321394">
                  <a:moveTo>
                    <a:pt x="97570" y="0"/>
                  </a:moveTo>
                  <a:lnTo>
                    <a:pt x="968234" y="0"/>
                  </a:lnTo>
                  <a:cubicBezTo>
                    <a:pt x="1022120" y="0"/>
                    <a:pt x="1065804" y="43683"/>
                    <a:pt x="1065804" y="97570"/>
                  </a:cubicBezTo>
                  <a:lnTo>
                    <a:pt x="1065804" y="223824"/>
                  </a:lnTo>
                  <a:cubicBezTo>
                    <a:pt x="1065804" y="277710"/>
                    <a:pt x="1022120" y="321394"/>
                    <a:pt x="968234" y="321394"/>
                  </a:cubicBezTo>
                  <a:lnTo>
                    <a:pt x="97570" y="321394"/>
                  </a:lnTo>
                  <a:cubicBezTo>
                    <a:pt x="43683" y="321394"/>
                    <a:pt x="0" y="277710"/>
                    <a:pt x="0" y="223824"/>
                  </a:cubicBezTo>
                  <a:lnTo>
                    <a:pt x="0" y="97570"/>
                  </a:lnTo>
                  <a:cubicBezTo>
                    <a:pt x="0" y="43683"/>
                    <a:pt x="43683" y="0"/>
                    <a:pt x="97570" y="0"/>
                  </a:cubicBezTo>
                  <a:close/>
                </a:path>
              </a:pathLst>
            </a:custGeom>
            <a:solidFill>
              <a:srgbClr val="FFFFFF"/>
            </a:solidFill>
          </p:spPr>
          <p:txBody>
            <a:bodyPr/>
            <a:lstStyle/>
            <a:p>
              <a:endParaRPr lang="en-IN"/>
            </a:p>
          </p:txBody>
        </p:sp>
        <p:sp>
          <p:nvSpPr>
            <p:cNvPr id="12" name="TextBox 12"/>
            <p:cNvSpPr txBox="1"/>
            <p:nvPr/>
          </p:nvSpPr>
          <p:spPr>
            <a:xfrm>
              <a:off x="0" y="-57150"/>
              <a:ext cx="1065804" cy="378544"/>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2517122" y="3693263"/>
            <a:ext cx="4046723" cy="1220292"/>
            <a:chOff x="0" y="0"/>
            <a:chExt cx="1065804" cy="321394"/>
          </a:xfrm>
        </p:grpSpPr>
        <p:sp>
          <p:nvSpPr>
            <p:cNvPr id="14" name="Freeform 14"/>
            <p:cNvSpPr/>
            <p:nvPr/>
          </p:nvSpPr>
          <p:spPr>
            <a:xfrm>
              <a:off x="0" y="0"/>
              <a:ext cx="1065804" cy="321394"/>
            </a:xfrm>
            <a:custGeom>
              <a:avLst/>
              <a:gdLst/>
              <a:ahLst/>
              <a:cxnLst/>
              <a:rect l="l" t="t" r="r" b="b"/>
              <a:pathLst>
                <a:path w="1065804" h="321394">
                  <a:moveTo>
                    <a:pt x="97570" y="0"/>
                  </a:moveTo>
                  <a:lnTo>
                    <a:pt x="968234" y="0"/>
                  </a:lnTo>
                  <a:cubicBezTo>
                    <a:pt x="1022120" y="0"/>
                    <a:pt x="1065804" y="43683"/>
                    <a:pt x="1065804" y="97570"/>
                  </a:cubicBezTo>
                  <a:lnTo>
                    <a:pt x="1065804" y="223824"/>
                  </a:lnTo>
                  <a:cubicBezTo>
                    <a:pt x="1065804" y="277710"/>
                    <a:pt x="1022120" y="321394"/>
                    <a:pt x="968234" y="321394"/>
                  </a:cubicBezTo>
                  <a:lnTo>
                    <a:pt x="97570" y="321394"/>
                  </a:lnTo>
                  <a:cubicBezTo>
                    <a:pt x="43683" y="321394"/>
                    <a:pt x="0" y="277710"/>
                    <a:pt x="0" y="223824"/>
                  </a:cubicBezTo>
                  <a:lnTo>
                    <a:pt x="0" y="97570"/>
                  </a:lnTo>
                  <a:cubicBezTo>
                    <a:pt x="0" y="43683"/>
                    <a:pt x="43683" y="0"/>
                    <a:pt x="97570" y="0"/>
                  </a:cubicBezTo>
                  <a:close/>
                </a:path>
              </a:pathLst>
            </a:custGeom>
            <a:solidFill>
              <a:srgbClr val="FFFFFF"/>
            </a:solidFill>
          </p:spPr>
          <p:txBody>
            <a:bodyPr/>
            <a:lstStyle/>
            <a:p>
              <a:endParaRPr lang="en-IN"/>
            </a:p>
          </p:txBody>
        </p:sp>
        <p:sp>
          <p:nvSpPr>
            <p:cNvPr id="15" name="TextBox 15"/>
            <p:cNvSpPr txBox="1"/>
            <p:nvPr/>
          </p:nvSpPr>
          <p:spPr>
            <a:xfrm>
              <a:off x="0" y="-57150"/>
              <a:ext cx="1065804" cy="378544"/>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12246624" y="5367260"/>
            <a:ext cx="4588119" cy="2533656"/>
          </a:xfrm>
          <a:prstGeom prst="rect">
            <a:avLst/>
          </a:prstGeom>
        </p:spPr>
        <p:txBody>
          <a:bodyPr lIns="0" tIns="0" rIns="0" bIns="0" rtlCol="0" anchor="t">
            <a:spAutoFit/>
          </a:bodyPr>
          <a:lstStyle/>
          <a:p>
            <a:pPr algn="ctr">
              <a:lnSpc>
                <a:spcPts val="3300"/>
              </a:lnSpc>
            </a:pPr>
            <a:r>
              <a:rPr lang="en-US" sz="3000">
                <a:solidFill>
                  <a:srgbClr val="FFFFFF"/>
                </a:solidFill>
                <a:latin typeface="DM Sans"/>
              </a:rPr>
              <a:t>Moving averages, Exponential Moving Averages (EMA), or Kalman filtering can be used for smoothing and noise reduction.</a:t>
            </a:r>
          </a:p>
        </p:txBody>
      </p:sp>
      <p:sp>
        <p:nvSpPr>
          <p:cNvPr id="17" name="Freeform 17"/>
          <p:cNvSpPr/>
          <p:nvPr/>
        </p:nvSpPr>
        <p:spPr>
          <a:xfrm>
            <a:off x="14454562" y="400764"/>
            <a:ext cx="2109283" cy="2324278"/>
          </a:xfrm>
          <a:custGeom>
            <a:avLst/>
            <a:gdLst/>
            <a:ahLst/>
            <a:cxnLst/>
            <a:rect l="l" t="t" r="r" b="b"/>
            <a:pathLst>
              <a:path w="2109283" h="2324278">
                <a:moveTo>
                  <a:pt x="0" y="0"/>
                </a:moveTo>
                <a:lnTo>
                  <a:pt x="2109283" y="0"/>
                </a:lnTo>
                <a:lnTo>
                  <a:pt x="2109283" y="2324279"/>
                </a:lnTo>
                <a:lnTo>
                  <a:pt x="0" y="23242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8" name="TextBox 18"/>
          <p:cNvSpPr txBox="1"/>
          <p:nvPr/>
        </p:nvSpPr>
        <p:spPr>
          <a:xfrm>
            <a:off x="4687816" y="1771994"/>
            <a:ext cx="8912367" cy="982985"/>
          </a:xfrm>
          <a:prstGeom prst="rect">
            <a:avLst/>
          </a:prstGeom>
        </p:spPr>
        <p:txBody>
          <a:bodyPr lIns="0" tIns="0" rIns="0" bIns="0" rtlCol="0" anchor="t">
            <a:spAutoFit/>
          </a:bodyPr>
          <a:lstStyle/>
          <a:p>
            <a:pPr algn="ctr">
              <a:lnSpc>
                <a:spcPts val="7590"/>
              </a:lnSpc>
            </a:pPr>
            <a:r>
              <a:rPr lang="en-US" sz="6900">
                <a:solidFill>
                  <a:srgbClr val="FFFFFF"/>
                </a:solidFill>
                <a:latin typeface="DM Sans Bold"/>
              </a:rPr>
              <a:t>THE SOLUTION</a:t>
            </a:r>
          </a:p>
        </p:txBody>
      </p:sp>
      <p:sp>
        <p:nvSpPr>
          <p:cNvPr id="19" name="TextBox 19"/>
          <p:cNvSpPr txBox="1"/>
          <p:nvPr/>
        </p:nvSpPr>
        <p:spPr>
          <a:xfrm>
            <a:off x="2563108" y="3884309"/>
            <a:ext cx="2475015" cy="857250"/>
          </a:xfrm>
          <a:prstGeom prst="rect">
            <a:avLst/>
          </a:prstGeom>
        </p:spPr>
        <p:txBody>
          <a:bodyPr lIns="0" tIns="0" rIns="0" bIns="0" rtlCol="0" anchor="t">
            <a:spAutoFit/>
          </a:bodyPr>
          <a:lstStyle/>
          <a:p>
            <a:pPr algn="ctr">
              <a:lnSpc>
                <a:spcPts val="3300"/>
              </a:lnSpc>
            </a:pPr>
            <a:r>
              <a:rPr lang="en-US" sz="3000">
                <a:solidFill>
                  <a:srgbClr val="8CA9AD"/>
                </a:solidFill>
                <a:latin typeface="DM Sans Bold"/>
              </a:rPr>
              <a:t>ANOMALY DETECTION</a:t>
            </a:r>
          </a:p>
        </p:txBody>
      </p:sp>
      <p:sp>
        <p:nvSpPr>
          <p:cNvPr id="20" name="TextBox 20"/>
          <p:cNvSpPr txBox="1"/>
          <p:nvPr/>
        </p:nvSpPr>
        <p:spPr>
          <a:xfrm>
            <a:off x="1453257" y="5367260"/>
            <a:ext cx="4963645" cy="2952756"/>
          </a:xfrm>
          <a:prstGeom prst="rect">
            <a:avLst/>
          </a:prstGeom>
        </p:spPr>
        <p:txBody>
          <a:bodyPr lIns="0" tIns="0" rIns="0" bIns="0" rtlCol="0" anchor="t">
            <a:spAutoFit/>
          </a:bodyPr>
          <a:lstStyle/>
          <a:p>
            <a:pPr algn="ctr">
              <a:lnSpc>
                <a:spcPts val="3300"/>
              </a:lnSpc>
            </a:pPr>
            <a:r>
              <a:rPr lang="en-US" sz="3000">
                <a:solidFill>
                  <a:srgbClr val="FFFFFF"/>
                </a:solidFill>
                <a:latin typeface="DM Sans"/>
              </a:rPr>
              <a:t>Statistical methods like Z-score, machine learning models (e.g., Isolation Forest), or deep learning techniques (e.g., autoencoders) can be used for anomaly detection.</a:t>
            </a:r>
          </a:p>
        </p:txBody>
      </p:sp>
      <p:sp>
        <p:nvSpPr>
          <p:cNvPr id="21" name="TextBox 21"/>
          <p:cNvSpPr txBox="1"/>
          <p:nvPr/>
        </p:nvSpPr>
        <p:spPr>
          <a:xfrm>
            <a:off x="8102756" y="3884309"/>
            <a:ext cx="2186635" cy="857250"/>
          </a:xfrm>
          <a:prstGeom prst="rect">
            <a:avLst/>
          </a:prstGeom>
        </p:spPr>
        <p:txBody>
          <a:bodyPr lIns="0" tIns="0" rIns="0" bIns="0" rtlCol="0" anchor="t">
            <a:spAutoFit/>
          </a:bodyPr>
          <a:lstStyle/>
          <a:p>
            <a:pPr algn="ctr">
              <a:lnSpc>
                <a:spcPts val="3300"/>
              </a:lnSpc>
            </a:pPr>
            <a:r>
              <a:rPr lang="en-US" sz="3000">
                <a:solidFill>
                  <a:srgbClr val="8CA9AD"/>
                </a:solidFill>
                <a:latin typeface="DM Sans Bold"/>
              </a:rPr>
              <a:t>TREND ANALYSIS</a:t>
            </a:r>
          </a:p>
        </p:txBody>
      </p:sp>
      <p:sp>
        <p:nvSpPr>
          <p:cNvPr id="22" name="TextBox 22"/>
          <p:cNvSpPr txBox="1"/>
          <p:nvPr/>
        </p:nvSpPr>
        <p:spPr>
          <a:xfrm>
            <a:off x="6902013" y="5367260"/>
            <a:ext cx="4588119" cy="2533656"/>
          </a:xfrm>
          <a:prstGeom prst="rect">
            <a:avLst/>
          </a:prstGeom>
        </p:spPr>
        <p:txBody>
          <a:bodyPr lIns="0" tIns="0" rIns="0" bIns="0" rtlCol="0" anchor="t">
            <a:spAutoFit/>
          </a:bodyPr>
          <a:lstStyle/>
          <a:p>
            <a:pPr algn="ctr">
              <a:lnSpc>
                <a:spcPts val="3300"/>
              </a:lnSpc>
            </a:pPr>
            <a:r>
              <a:rPr lang="en-US" sz="3000">
                <a:solidFill>
                  <a:srgbClr val="FFFFFF"/>
                </a:solidFill>
                <a:latin typeface="DM Sans"/>
              </a:rPr>
              <a:t>Techniques like linear regression, polynomial regression, or exponential smoothing can be used to model and analyze trends</a:t>
            </a:r>
          </a:p>
        </p:txBody>
      </p:sp>
      <p:sp>
        <p:nvSpPr>
          <p:cNvPr id="23" name="TextBox 23"/>
          <p:cNvSpPr txBox="1"/>
          <p:nvPr/>
        </p:nvSpPr>
        <p:spPr>
          <a:xfrm>
            <a:off x="12846995" y="3884309"/>
            <a:ext cx="3387377" cy="857250"/>
          </a:xfrm>
          <a:prstGeom prst="rect">
            <a:avLst/>
          </a:prstGeom>
        </p:spPr>
        <p:txBody>
          <a:bodyPr lIns="0" tIns="0" rIns="0" bIns="0" rtlCol="0" anchor="t">
            <a:spAutoFit/>
          </a:bodyPr>
          <a:lstStyle/>
          <a:p>
            <a:pPr algn="ctr">
              <a:lnSpc>
                <a:spcPts val="3300"/>
              </a:lnSpc>
            </a:pPr>
            <a:r>
              <a:rPr lang="en-US" sz="3000">
                <a:solidFill>
                  <a:srgbClr val="8CA9AD"/>
                </a:solidFill>
                <a:latin typeface="DM Sans Bold"/>
              </a:rPr>
              <a:t>SMOOTHING AND FILTERING</a:t>
            </a:r>
          </a:p>
        </p:txBody>
      </p:sp>
      <p:pic>
        <p:nvPicPr>
          <p:cNvPr id="27" name="Audio 26">
            <a:hlinkClick r:id="" action="ppaction://media"/>
            <a:extLst>
              <a:ext uri="{FF2B5EF4-FFF2-40B4-BE49-F238E27FC236}">
                <a16:creationId xmlns:a16="http://schemas.microsoft.com/office/drawing/2014/main" id="{1B82108D-836B-22BF-D419-DCEC8E5D1707}"/>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rgbClr val="000000">
                <a:alpha val="0"/>
              </a:srgbClr>
            </a:solidFill>
            <a:ln w="38100" cap="rnd">
              <a:solidFill>
                <a:srgbClr val="8CA9AD"/>
              </a:solidFill>
              <a:prstDash val="solid"/>
              <a:round/>
            </a:ln>
          </p:spPr>
          <p:txBody>
            <a:bodyPr/>
            <a:lstStyle/>
            <a:p>
              <a:endParaRPr lang="en-IN"/>
            </a:p>
          </p:txBody>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3496034" y="1820880"/>
            <a:ext cx="2911875" cy="2911875"/>
          </a:xfrm>
          <a:custGeom>
            <a:avLst/>
            <a:gdLst/>
            <a:ahLst/>
            <a:cxnLst/>
            <a:rect l="l" t="t" r="r" b="b"/>
            <a:pathLst>
              <a:path w="2911875" h="2911875">
                <a:moveTo>
                  <a:pt x="0" y="0"/>
                </a:moveTo>
                <a:lnTo>
                  <a:pt x="2911875" y="0"/>
                </a:lnTo>
                <a:lnTo>
                  <a:pt x="2911875" y="2911876"/>
                </a:lnTo>
                <a:lnTo>
                  <a:pt x="0" y="29118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1790700" y="2145495"/>
            <a:ext cx="1003998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DATA :</a:t>
            </a:r>
          </a:p>
        </p:txBody>
      </p:sp>
      <p:sp>
        <p:nvSpPr>
          <p:cNvPr id="7" name="TextBox 7"/>
          <p:cNvSpPr txBox="1"/>
          <p:nvPr/>
        </p:nvSpPr>
        <p:spPr>
          <a:xfrm>
            <a:off x="1790700" y="3456399"/>
            <a:ext cx="11705334" cy="1276356"/>
          </a:xfrm>
          <a:prstGeom prst="rect">
            <a:avLst/>
          </a:prstGeom>
        </p:spPr>
        <p:txBody>
          <a:bodyPr lIns="0" tIns="0" rIns="0" bIns="0" rtlCol="0" anchor="t">
            <a:spAutoFit/>
          </a:bodyPr>
          <a:lstStyle/>
          <a:p>
            <a:pPr>
              <a:lnSpc>
                <a:spcPts val="3300"/>
              </a:lnSpc>
            </a:pPr>
            <a:r>
              <a:rPr lang="en-US" sz="3000">
                <a:solidFill>
                  <a:srgbClr val="737373"/>
                </a:solidFill>
                <a:latin typeface="DM Sans"/>
              </a:rPr>
              <a:t>For this project, the dataset is sourced from</a:t>
            </a:r>
          </a:p>
          <a:p>
            <a:pPr>
              <a:lnSpc>
                <a:spcPts val="3300"/>
              </a:lnSpc>
            </a:pPr>
            <a:r>
              <a:rPr lang="en-US" sz="3000">
                <a:solidFill>
                  <a:srgbClr val="737373"/>
                </a:solidFill>
                <a:latin typeface="DM Sans"/>
              </a:rPr>
              <a:t>https://www.kaggle.com/datasets/shenba/time-series-datasets/data</a:t>
            </a:r>
          </a:p>
        </p:txBody>
      </p:sp>
      <p:sp>
        <p:nvSpPr>
          <p:cNvPr id="8" name="TextBox 8"/>
          <p:cNvSpPr txBox="1"/>
          <p:nvPr/>
        </p:nvSpPr>
        <p:spPr>
          <a:xfrm>
            <a:off x="1790700" y="5162550"/>
            <a:ext cx="3828058" cy="438156"/>
          </a:xfrm>
          <a:prstGeom prst="rect">
            <a:avLst/>
          </a:prstGeom>
        </p:spPr>
        <p:txBody>
          <a:bodyPr lIns="0" tIns="0" rIns="0" bIns="0" rtlCol="0" anchor="t">
            <a:spAutoFit/>
          </a:bodyPr>
          <a:lstStyle/>
          <a:p>
            <a:pPr>
              <a:lnSpc>
                <a:spcPts val="3300"/>
              </a:lnSpc>
            </a:pPr>
            <a:r>
              <a:rPr lang="en-US" sz="3000" u="sng">
                <a:solidFill>
                  <a:srgbClr val="737373"/>
                </a:solidFill>
                <a:latin typeface="DM Sans"/>
              </a:rPr>
              <a:t>Dataset Description :</a:t>
            </a:r>
          </a:p>
        </p:txBody>
      </p:sp>
      <p:sp>
        <p:nvSpPr>
          <p:cNvPr id="9" name="TextBox 9"/>
          <p:cNvSpPr txBox="1"/>
          <p:nvPr/>
        </p:nvSpPr>
        <p:spPr>
          <a:xfrm>
            <a:off x="1790700" y="5905506"/>
            <a:ext cx="12629708" cy="2533656"/>
          </a:xfrm>
          <a:prstGeom prst="rect">
            <a:avLst/>
          </a:prstGeom>
        </p:spPr>
        <p:txBody>
          <a:bodyPr lIns="0" tIns="0" rIns="0" bIns="0" rtlCol="0" anchor="t">
            <a:spAutoFit/>
          </a:bodyPr>
          <a:lstStyle/>
          <a:p>
            <a:pPr marL="647805" lvl="1" indent="-323903">
              <a:lnSpc>
                <a:spcPts val="3300"/>
              </a:lnSpc>
              <a:buFont typeface="Arial"/>
              <a:buChar char="•"/>
            </a:pPr>
            <a:r>
              <a:rPr lang="en-US" sz="3000">
                <a:solidFill>
                  <a:srgbClr val="737373"/>
                </a:solidFill>
                <a:latin typeface="DM Sans"/>
              </a:rPr>
              <a:t>This time series dataset contains records from the year 1985 to 2018.</a:t>
            </a:r>
          </a:p>
          <a:p>
            <a:pPr marL="647805" lvl="1" indent="-323903">
              <a:lnSpc>
                <a:spcPts val="3300"/>
              </a:lnSpc>
              <a:buFont typeface="Arial"/>
              <a:buChar char="•"/>
            </a:pPr>
            <a:r>
              <a:rPr lang="en-US" sz="3000">
                <a:solidFill>
                  <a:srgbClr val="737373"/>
                </a:solidFill>
                <a:latin typeface="DM Sans"/>
              </a:rPr>
              <a:t>The data is structured in CSV and is suitable for trend analysis, anomaly detection.</a:t>
            </a:r>
          </a:p>
          <a:p>
            <a:pPr marL="647805" lvl="1" indent="-323903">
              <a:lnSpc>
                <a:spcPts val="3300"/>
              </a:lnSpc>
              <a:buFont typeface="Arial"/>
              <a:buChar char="•"/>
            </a:pPr>
            <a:r>
              <a:rPr lang="en-US" sz="3000">
                <a:solidFill>
                  <a:srgbClr val="737373"/>
                </a:solidFill>
                <a:latin typeface="DM Sans"/>
              </a:rPr>
              <a:t>Access to this dataset is publicly available/proprietary, with details provided at source URL.</a:t>
            </a:r>
          </a:p>
        </p:txBody>
      </p:sp>
      <p:pic>
        <p:nvPicPr>
          <p:cNvPr id="13" name="Audio 12">
            <a:hlinkClick r:id="" action="ppaction://media"/>
            <a:extLst>
              <a:ext uri="{FF2B5EF4-FFF2-40B4-BE49-F238E27FC236}">
                <a16:creationId xmlns:a16="http://schemas.microsoft.com/office/drawing/2014/main" id="{22276027-36DE-426F-EBBB-BEA8FFA470E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3334"/>
    </mc:Choice>
    <mc:Fallback>
      <p:transition spd="slow" advTm="13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rgbClr val="000000">
                <a:alpha val="0"/>
              </a:srgbClr>
            </a:solidFill>
            <a:ln w="38100" cap="rnd">
              <a:solidFill>
                <a:srgbClr val="8CA9AD"/>
              </a:solidFill>
              <a:prstDash val="solid"/>
              <a:round/>
            </a:ln>
          </p:spPr>
          <p:txBody>
            <a:bodyPr/>
            <a:lstStyle/>
            <a:p>
              <a:endParaRPr lang="en-IN"/>
            </a:p>
          </p:txBody>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01894" y="4283985"/>
            <a:ext cx="5957489" cy="1945010"/>
          </a:xfrm>
          <a:prstGeom prst="rect">
            <a:avLst/>
          </a:prstGeom>
        </p:spPr>
        <p:txBody>
          <a:bodyPr lIns="0" tIns="0" rIns="0" bIns="0" rtlCol="0" anchor="t">
            <a:spAutoFit/>
          </a:bodyPr>
          <a:lstStyle/>
          <a:p>
            <a:pPr algn="ctr">
              <a:lnSpc>
                <a:spcPts val="7590"/>
              </a:lnSpc>
            </a:pPr>
            <a:r>
              <a:rPr lang="en-US" sz="6900">
                <a:solidFill>
                  <a:srgbClr val="8CA9AD"/>
                </a:solidFill>
                <a:latin typeface="DM Sans Bold"/>
              </a:rPr>
              <a:t>BUSINESS</a:t>
            </a:r>
          </a:p>
          <a:p>
            <a:pPr algn="ctr">
              <a:lnSpc>
                <a:spcPts val="7590"/>
              </a:lnSpc>
            </a:pPr>
            <a:r>
              <a:rPr lang="en-US" sz="6900">
                <a:solidFill>
                  <a:srgbClr val="8CA9AD"/>
                </a:solidFill>
                <a:latin typeface="DM Sans Bold"/>
              </a:rPr>
              <a:t>MODEL</a:t>
            </a:r>
          </a:p>
        </p:txBody>
      </p:sp>
      <p:grpSp>
        <p:nvGrpSpPr>
          <p:cNvPr id="6" name="Group 6"/>
          <p:cNvGrpSpPr/>
          <p:nvPr/>
        </p:nvGrpSpPr>
        <p:grpSpPr>
          <a:xfrm>
            <a:off x="12938343" y="5615128"/>
            <a:ext cx="1740497" cy="1495739"/>
            <a:chOff x="0" y="0"/>
            <a:chExt cx="812800" cy="698500"/>
          </a:xfrm>
        </p:grpSpPr>
        <p:sp>
          <p:nvSpPr>
            <p:cNvPr id="7" name="Freeform 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8CA9AD"/>
            </a:solidFill>
          </p:spPr>
          <p:txBody>
            <a:bodyPr/>
            <a:lstStyle/>
            <a:p>
              <a:endParaRPr lang="en-IN"/>
            </a:p>
          </p:txBody>
        </p:sp>
        <p:sp>
          <p:nvSpPr>
            <p:cNvPr id="8" name="TextBox 8"/>
            <p:cNvSpPr txBox="1"/>
            <p:nvPr/>
          </p:nvSpPr>
          <p:spPr>
            <a:xfrm>
              <a:off x="114300" y="-47625"/>
              <a:ext cx="584200" cy="746125"/>
            </a:xfrm>
            <a:prstGeom prst="rect">
              <a:avLst/>
            </a:prstGeom>
          </p:spPr>
          <p:txBody>
            <a:bodyPr lIns="50800" tIns="50800" rIns="50800" bIns="50800" rtlCol="0" anchor="ctr"/>
            <a:lstStyle/>
            <a:p>
              <a:pPr algn="ctr">
                <a:lnSpc>
                  <a:spcPts val="3311"/>
                </a:lnSpc>
              </a:pPr>
              <a:endParaRPr/>
            </a:p>
          </p:txBody>
        </p:sp>
      </p:grpSp>
      <p:grpSp>
        <p:nvGrpSpPr>
          <p:cNvPr id="9" name="Group 9"/>
          <p:cNvGrpSpPr/>
          <p:nvPr/>
        </p:nvGrpSpPr>
        <p:grpSpPr>
          <a:xfrm>
            <a:off x="10914331" y="4276731"/>
            <a:ext cx="1868376" cy="1868376"/>
            <a:chOff x="0" y="0"/>
            <a:chExt cx="3530400" cy="3530400"/>
          </a:xfrm>
        </p:grpSpPr>
        <p:sp>
          <p:nvSpPr>
            <p:cNvPr id="10" name="Freeform 10"/>
            <p:cNvSpPr/>
            <p:nvPr/>
          </p:nvSpPr>
          <p:spPr>
            <a:xfrm>
              <a:off x="0" y="0"/>
              <a:ext cx="3530346" cy="3530346"/>
            </a:xfrm>
            <a:custGeom>
              <a:avLst/>
              <a:gdLst/>
              <a:ahLst/>
              <a:cxnLst/>
              <a:rect l="l" t="t" r="r" b="b"/>
              <a:pathLst>
                <a:path w="3530346" h="3530346">
                  <a:moveTo>
                    <a:pt x="0" y="1765173"/>
                  </a:moveTo>
                  <a:cubicBezTo>
                    <a:pt x="0" y="790321"/>
                    <a:pt x="790321" y="0"/>
                    <a:pt x="1765173" y="0"/>
                  </a:cubicBezTo>
                  <a:cubicBezTo>
                    <a:pt x="2740025" y="0"/>
                    <a:pt x="3530346" y="790321"/>
                    <a:pt x="3530346" y="1765173"/>
                  </a:cubicBezTo>
                  <a:cubicBezTo>
                    <a:pt x="3530346" y="2740025"/>
                    <a:pt x="2740152" y="3530346"/>
                    <a:pt x="1765173" y="3530346"/>
                  </a:cubicBezTo>
                  <a:cubicBezTo>
                    <a:pt x="790194" y="3530346"/>
                    <a:pt x="0" y="2740152"/>
                    <a:pt x="0" y="1765173"/>
                  </a:cubicBezTo>
                  <a:close/>
                </a:path>
              </a:pathLst>
            </a:custGeom>
            <a:solidFill>
              <a:srgbClr val="BBCBCD"/>
            </a:solidFill>
          </p:spPr>
          <p:txBody>
            <a:bodyPr/>
            <a:lstStyle/>
            <a:p>
              <a:endParaRPr lang="en-IN"/>
            </a:p>
          </p:txBody>
        </p:sp>
      </p:grpSp>
      <p:grpSp>
        <p:nvGrpSpPr>
          <p:cNvPr id="11" name="Group 11"/>
          <p:cNvGrpSpPr/>
          <p:nvPr/>
        </p:nvGrpSpPr>
        <p:grpSpPr>
          <a:xfrm>
            <a:off x="12930562" y="3554728"/>
            <a:ext cx="1740497" cy="1495739"/>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57150" cap="sq">
              <a:solidFill>
                <a:srgbClr val="8CA9AD"/>
              </a:solidFill>
              <a:prstDash val="solid"/>
              <a:miter/>
            </a:ln>
          </p:spPr>
          <p:txBody>
            <a:bodyPr/>
            <a:lstStyle/>
            <a:p>
              <a:endParaRPr lang="en-IN"/>
            </a:p>
          </p:txBody>
        </p:sp>
        <p:sp>
          <p:nvSpPr>
            <p:cNvPr id="13" name="TextBox 13"/>
            <p:cNvSpPr txBox="1"/>
            <p:nvPr/>
          </p:nvSpPr>
          <p:spPr>
            <a:xfrm>
              <a:off x="114300" y="-47625"/>
              <a:ext cx="584200" cy="746125"/>
            </a:xfrm>
            <a:prstGeom prst="rect">
              <a:avLst/>
            </a:prstGeom>
          </p:spPr>
          <p:txBody>
            <a:bodyPr lIns="50800" tIns="50800" rIns="50800" bIns="50800" rtlCol="0" anchor="ctr"/>
            <a:lstStyle/>
            <a:p>
              <a:pPr algn="ctr">
                <a:lnSpc>
                  <a:spcPts val="3311"/>
                </a:lnSpc>
              </a:pPr>
              <a:endParaRPr/>
            </a:p>
          </p:txBody>
        </p:sp>
      </p:grpSp>
      <p:grpSp>
        <p:nvGrpSpPr>
          <p:cNvPr id="14" name="Group 14"/>
          <p:cNvGrpSpPr/>
          <p:nvPr/>
        </p:nvGrpSpPr>
        <p:grpSpPr>
          <a:xfrm>
            <a:off x="10966496" y="2365786"/>
            <a:ext cx="1740497" cy="1495739"/>
            <a:chOff x="0" y="0"/>
            <a:chExt cx="812800" cy="698500"/>
          </a:xfrm>
        </p:grpSpPr>
        <p:sp>
          <p:nvSpPr>
            <p:cNvPr id="15" name="Freeform 1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8CA9AD"/>
            </a:solidFill>
          </p:spPr>
          <p:txBody>
            <a:bodyPr/>
            <a:lstStyle/>
            <a:p>
              <a:endParaRPr lang="en-IN"/>
            </a:p>
          </p:txBody>
        </p:sp>
        <p:sp>
          <p:nvSpPr>
            <p:cNvPr id="16" name="TextBox 16"/>
            <p:cNvSpPr txBox="1"/>
            <p:nvPr/>
          </p:nvSpPr>
          <p:spPr>
            <a:xfrm>
              <a:off x="114300" y="-47625"/>
              <a:ext cx="584200" cy="746125"/>
            </a:xfrm>
            <a:prstGeom prst="rect">
              <a:avLst/>
            </a:prstGeom>
          </p:spPr>
          <p:txBody>
            <a:bodyPr lIns="50800" tIns="50800" rIns="50800" bIns="50800" rtlCol="0" anchor="ctr"/>
            <a:lstStyle/>
            <a:p>
              <a:pPr algn="ctr">
                <a:lnSpc>
                  <a:spcPts val="3311"/>
                </a:lnSpc>
              </a:pPr>
              <a:endParaRPr/>
            </a:p>
          </p:txBody>
        </p:sp>
      </p:grpSp>
      <p:grpSp>
        <p:nvGrpSpPr>
          <p:cNvPr id="17" name="Group 17"/>
          <p:cNvGrpSpPr/>
          <p:nvPr/>
        </p:nvGrpSpPr>
        <p:grpSpPr>
          <a:xfrm>
            <a:off x="10988568" y="6432492"/>
            <a:ext cx="1740497" cy="1495739"/>
            <a:chOff x="0" y="0"/>
            <a:chExt cx="812800" cy="698500"/>
          </a:xfrm>
        </p:grpSpPr>
        <p:sp>
          <p:nvSpPr>
            <p:cNvPr id="18" name="Freeform 1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57150" cap="sq">
              <a:solidFill>
                <a:srgbClr val="8CA9AD"/>
              </a:solidFill>
              <a:prstDash val="solid"/>
              <a:miter/>
            </a:ln>
          </p:spPr>
          <p:txBody>
            <a:bodyPr/>
            <a:lstStyle/>
            <a:p>
              <a:endParaRPr lang="en-IN"/>
            </a:p>
          </p:txBody>
        </p:sp>
        <p:sp>
          <p:nvSpPr>
            <p:cNvPr id="19" name="TextBox 19"/>
            <p:cNvSpPr txBox="1"/>
            <p:nvPr/>
          </p:nvSpPr>
          <p:spPr>
            <a:xfrm>
              <a:off x="114300" y="-47625"/>
              <a:ext cx="584200" cy="746125"/>
            </a:xfrm>
            <a:prstGeom prst="rect">
              <a:avLst/>
            </a:prstGeom>
          </p:spPr>
          <p:txBody>
            <a:bodyPr lIns="50800" tIns="50800" rIns="50800" bIns="50800" rtlCol="0" anchor="ctr"/>
            <a:lstStyle/>
            <a:p>
              <a:pPr algn="ctr">
                <a:lnSpc>
                  <a:spcPts val="3311"/>
                </a:lnSpc>
              </a:pPr>
              <a:endParaRPr/>
            </a:p>
          </p:txBody>
        </p:sp>
      </p:grpSp>
      <p:grpSp>
        <p:nvGrpSpPr>
          <p:cNvPr id="20" name="Group 20"/>
          <p:cNvGrpSpPr/>
          <p:nvPr/>
        </p:nvGrpSpPr>
        <p:grpSpPr>
          <a:xfrm>
            <a:off x="9096016" y="5506183"/>
            <a:ext cx="1740497" cy="1495739"/>
            <a:chOff x="0" y="0"/>
            <a:chExt cx="812800" cy="698500"/>
          </a:xfrm>
        </p:grpSpPr>
        <p:sp>
          <p:nvSpPr>
            <p:cNvPr id="21" name="Freeform 2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8CA9AD"/>
            </a:solidFill>
          </p:spPr>
          <p:txBody>
            <a:bodyPr/>
            <a:lstStyle/>
            <a:p>
              <a:endParaRPr lang="en-IN"/>
            </a:p>
          </p:txBody>
        </p:sp>
        <p:sp>
          <p:nvSpPr>
            <p:cNvPr id="22" name="TextBox 22"/>
            <p:cNvSpPr txBox="1"/>
            <p:nvPr/>
          </p:nvSpPr>
          <p:spPr>
            <a:xfrm>
              <a:off x="114300" y="-47625"/>
              <a:ext cx="584200" cy="746125"/>
            </a:xfrm>
            <a:prstGeom prst="rect">
              <a:avLst/>
            </a:prstGeom>
          </p:spPr>
          <p:txBody>
            <a:bodyPr lIns="50800" tIns="50800" rIns="50800" bIns="50800" rtlCol="0" anchor="ctr"/>
            <a:lstStyle/>
            <a:p>
              <a:pPr algn="ctr">
                <a:lnSpc>
                  <a:spcPts val="3311"/>
                </a:lnSpc>
              </a:pPr>
              <a:endParaRPr/>
            </a:p>
          </p:txBody>
        </p:sp>
      </p:grpSp>
      <p:sp>
        <p:nvSpPr>
          <p:cNvPr id="23" name="Freeform 23"/>
          <p:cNvSpPr/>
          <p:nvPr/>
        </p:nvSpPr>
        <p:spPr>
          <a:xfrm>
            <a:off x="8436901" y="1747166"/>
            <a:ext cx="6799686" cy="6799686"/>
          </a:xfrm>
          <a:custGeom>
            <a:avLst/>
            <a:gdLst/>
            <a:ahLst/>
            <a:cxnLst/>
            <a:rect l="l" t="t" r="r" b="b"/>
            <a:pathLst>
              <a:path w="6799686" h="6799686">
                <a:moveTo>
                  <a:pt x="0" y="0"/>
                </a:moveTo>
                <a:lnTo>
                  <a:pt x="6799686" y="0"/>
                </a:lnTo>
                <a:lnTo>
                  <a:pt x="6799686" y="6799686"/>
                </a:lnTo>
                <a:lnTo>
                  <a:pt x="0" y="67996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24" name="Group 24"/>
          <p:cNvGrpSpPr/>
          <p:nvPr/>
        </p:nvGrpSpPr>
        <p:grpSpPr>
          <a:xfrm>
            <a:off x="8833327" y="3499073"/>
            <a:ext cx="1740497" cy="1495739"/>
            <a:chOff x="0" y="0"/>
            <a:chExt cx="812800" cy="698500"/>
          </a:xfrm>
        </p:grpSpPr>
        <p:sp>
          <p:nvSpPr>
            <p:cNvPr id="25" name="Freeform 2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57150" cap="sq">
              <a:solidFill>
                <a:srgbClr val="8CA9AD"/>
              </a:solidFill>
              <a:prstDash val="solid"/>
              <a:miter/>
            </a:ln>
          </p:spPr>
          <p:txBody>
            <a:bodyPr/>
            <a:lstStyle/>
            <a:p>
              <a:endParaRPr lang="en-IN"/>
            </a:p>
          </p:txBody>
        </p:sp>
        <p:sp>
          <p:nvSpPr>
            <p:cNvPr id="26" name="TextBox 26"/>
            <p:cNvSpPr txBox="1"/>
            <p:nvPr/>
          </p:nvSpPr>
          <p:spPr>
            <a:xfrm>
              <a:off x="114300" y="-47625"/>
              <a:ext cx="584200" cy="746125"/>
            </a:xfrm>
            <a:prstGeom prst="rect">
              <a:avLst/>
            </a:prstGeom>
          </p:spPr>
          <p:txBody>
            <a:bodyPr lIns="50800" tIns="50800" rIns="50800" bIns="50800" rtlCol="0" anchor="ctr"/>
            <a:lstStyle/>
            <a:p>
              <a:pPr algn="ctr">
                <a:lnSpc>
                  <a:spcPts val="3311"/>
                </a:lnSpc>
              </a:pPr>
              <a:endParaRPr/>
            </a:p>
          </p:txBody>
        </p:sp>
      </p:grpSp>
      <p:sp>
        <p:nvSpPr>
          <p:cNvPr id="27" name="Freeform 27"/>
          <p:cNvSpPr/>
          <p:nvPr/>
        </p:nvSpPr>
        <p:spPr>
          <a:xfrm rot="1774978">
            <a:off x="12455039" y="3373970"/>
            <a:ext cx="645123" cy="709902"/>
          </a:xfrm>
          <a:custGeom>
            <a:avLst/>
            <a:gdLst/>
            <a:ahLst/>
            <a:cxnLst/>
            <a:rect l="l" t="t" r="r" b="b"/>
            <a:pathLst>
              <a:path w="645123" h="709902">
                <a:moveTo>
                  <a:pt x="0" y="0"/>
                </a:moveTo>
                <a:lnTo>
                  <a:pt x="645123" y="0"/>
                </a:lnTo>
                <a:lnTo>
                  <a:pt x="645123" y="709901"/>
                </a:lnTo>
                <a:lnTo>
                  <a:pt x="0" y="7099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8" name="TextBox 28"/>
          <p:cNvSpPr txBox="1"/>
          <p:nvPr/>
        </p:nvSpPr>
        <p:spPr>
          <a:xfrm>
            <a:off x="13086198" y="6149007"/>
            <a:ext cx="1451629" cy="427981"/>
          </a:xfrm>
          <a:prstGeom prst="rect">
            <a:avLst/>
          </a:prstGeom>
        </p:spPr>
        <p:txBody>
          <a:bodyPr lIns="0" tIns="0" rIns="0" bIns="0" rtlCol="0" anchor="t">
            <a:spAutoFit/>
          </a:bodyPr>
          <a:lstStyle/>
          <a:p>
            <a:pPr algn="ctr">
              <a:lnSpc>
                <a:spcPts val="1733"/>
              </a:lnSpc>
            </a:pPr>
            <a:r>
              <a:rPr lang="en-US" sz="1444">
                <a:solidFill>
                  <a:srgbClr val="FFFFFF"/>
                </a:solidFill>
                <a:latin typeface="DM Sans Bold"/>
              </a:rPr>
              <a:t>Data</a:t>
            </a:r>
          </a:p>
          <a:p>
            <a:pPr algn="ctr">
              <a:lnSpc>
                <a:spcPts val="1733"/>
              </a:lnSpc>
            </a:pPr>
            <a:r>
              <a:rPr lang="en-US" sz="1444">
                <a:solidFill>
                  <a:srgbClr val="FFFFFF"/>
                </a:solidFill>
                <a:latin typeface="DM Sans Bold"/>
              </a:rPr>
              <a:t>Preparation</a:t>
            </a:r>
          </a:p>
        </p:txBody>
      </p:sp>
      <p:sp>
        <p:nvSpPr>
          <p:cNvPr id="29" name="Freeform 29"/>
          <p:cNvSpPr/>
          <p:nvPr/>
        </p:nvSpPr>
        <p:spPr>
          <a:xfrm rot="-1720341">
            <a:off x="12538900" y="6456324"/>
            <a:ext cx="652494" cy="718013"/>
          </a:xfrm>
          <a:custGeom>
            <a:avLst/>
            <a:gdLst/>
            <a:ahLst/>
            <a:cxnLst/>
            <a:rect l="l" t="t" r="r" b="b"/>
            <a:pathLst>
              <a:path w="652494" h="718013">
                <a:moveTo>
                  <a:pt x="0" y="0"/>
                </a:moveTo>
                <a:lnTo>
                  <a:pt x="652495" y="0"/>
                </a:lnTo>
                <a:lnTo>
                  <a:pt x="652495" y="718012"/>
                </a:lnTo>
                <a:lnTo>
                  <a:pt x="0" y="7180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30" name="Freeform 30"/>
          <p:cNvSpPr/>
          <p:nvPr/>
        </p:nvSpPr>
        <p:spPr>
          <a:xfrm rot="5400000">
            <a:off x="13482802" y="5114326"/>
            <a:ext cx="572345" cy="429259"/>
          </a:xfrm>
          <a:custGeom>
            <a:avLst/>
            <a:gdLst/>
            <a:ahLst/>
            <a:cxnLst/>
            <a:rect l="l" t="t" r="r" b="b"/>
            <a:pathLst>
              <a:path w="572345" h="429259">
                <a:moveTo>
                  <a:pt x="0" y="0"/>
                </a:moveTo>
                <a:lnTo>
                  <a:pt x="572345" y="0"/>
                </a:lnTo>
                <a:lnTo>
                  <a:pt x="572345" y="429259"/>
                </a:lnTo>
                <a:lnTo>
                  <a:pt x="0" y="4292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31" name="Freeform 31"/>
          <p:cNvSpPr/>
          <p:nvPr/>
        </p:nvSpPr>
        <p:spPr>
          <a:xfrm rot="-9060453">
            <a:off x="10581594" y="6507312"/>
            <a:ext cx="622682" cy="467012"/>
          </a:xfrm>
          <a:custGeom>
            <a:avLst/>
            <a:gdLst/>
            <a:ahLst/>
            <a:cxnLst/>
            <a:rect l="l" t="t" r="r" b="b"/>
            <a:pathLst>
              <a:path w="622682" h="467012">
                <a:moveTo>
                  <a:pt x="0" y="0"/>
                </a:moveTo>
                <a:lnTo>
                  <a:pt x="622683" y="0"/>
                </a:lnTo>
                <a:lnTo>
                  <a:pt x="622683" y="467012"/>
                </a:lnTo>
                <a:lnTo>
                  <a:pt x="0" y="4670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32" name="Freeform 32"/>
          <p:cNvSpPr/>
          <p:nvPr/>
        </p:nvSpPr>
        <p:spPr>
          <a:xfrm rot="-5521445">
            <a:off x="9606704" y="5007196"/>
            <a:ext cx="560663" cy="420497"/>
          </a:xfrm>
          <a:custGeom>
            <a:avLst/>
            <a:gdLst/>
            <a:ahLst/>
            <a:cxnLst/>
            <a:rect l="l" t="t" r="r" b="b"/>
            <a:pathLst>
              <a:path w="560663" h="420497">
                <a:moveTo>
                  <a:pt x="0" y="0"/>
                </a:moveTo>
                <a:lnTo>
                  <a:pt x="560663" y="0"/>
                </a:lnTo>
                <a:lnTo>
                  <a:pt x="560663" y="420497"/>
                </a:lnTo>
                <a:lnTo>
                  <a:pt x="0" y="4204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33" name="Freeform 33"/>
          <p:cNvSpPr/>
          <p:nvPr/>
        </p:nvSpPr>
        <p:spPr>
          <a:xfrm rot="-6189939">
            <a:off x="10053839" y="4054156"/>
            <a:ext cx="1565346" cy="1332501"/>
          </a:xfrm>
          <a:custGeom>
            <a:avLst/>
            <a:gdLst/>
            <a:ahLst/>
            <a:cxnLst/>
            <a:rect l="l" t="t" r="r" b="b"/>
            <a:pathLst>
              <a:path w="1565346" h="1332501">
                <a:moveTo>
                  <a:pt x="0" y="0"/>
                </a:moveTo>
                <a:lnTo>
                  <a:pt x="1565346" y="0"/>
                </a:lnTo>
                <a:lnTo>
                  <a:pt x="1565346" y="1332500"/>
                </a:lnTo>
                <a:lnTo>
                  <a:pt x="0" y="133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34" name="Freeform 34"/>
          <p:cNvSpPr/>
          <p:nvPr/>
        </p:nvSpPr>
        <p:spPr>
          <a:xfrm>
            <a:off x="11836744" y="1358142"/>
            <a:ext cx="518374" cy="778047"/>
          </a:xfrm>
          <a:custGeom>
            <a:avLst/>
            <a:gdLst/>
            <a:ahLst/>
            <a:cxnLst/>
            <a:rect l="l" t="t" r="r" b="b"/>
            <a:pathLst>
              <a:path w="518374" h="778047">
                <a:moveTo>
                  <a:pt x="0" y="0"/>
                </a:moveTo>
                <a:lnTo>
                  <a:pt x="518374" y="0"/>
                </a:lnTo>
                <a:lnTo>
                  <a:pt x="518374" y="778047"/>
                </a:lnTo>
                <a:lnTo>
                  <a:pt x="0" y="77804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35" name="TextBox 35"/>
          <p:cNvSpPr txBox="1"/>
          <p:nvPr/>
        </p:nvSpPr>
        <p:spPr>
          <a:xfrm>
            <a:off x="11044600" y="2899665"/>
            <a:ext cx="1584288" cy="427981"/>
          </a:xfrm>
          <a:prstGeom prst="rect">
            <a:avLst/>
          </a:prstGeom>
        </p:spPr>
        <p:txBody>
          <a:bodyPr lIns="0" tIns="0" rIns="0" bIns="0" rtlCol="0" anchor="t">
            <a:spAutoFit/>
          </a:bodyPr>
          <a:lstStyle/>
          <a:p>
            <a:pPr algn="ctr">
              <a:lnSpc>
                <a:spcPts val="1733"/>
              </a:lnSpc>
            </a:pPr>
            <a:r>
              <a:rPr lang="en-US" sz="1444">
                <a:solidFill>
                  <a:srgbClr val="FFFFFF"/>
                </a:solidFill>
                <a:latin typeface="DM Sans Bold"/>
              </a:rPr>
              <a:t>Business</a:t>
            </a:r>
          </a:p>
          <a:p>
            <a:pPr algn="ctr">
              <a:lnSpc>
                <a:spcPts val="1733"/>
              </a:lnSpc>
            </a:pPr>
            <a:r>
              <a:rPr lang="en-US" sz="1444">
                <a:solidFill>
                  <a:srgbClr val="FFFFFF"/>
                </a:solidFill>
                <a:latin typeface="DM Sans Bold"/>
              </a:rPr>
              <a:t>Understanding</a:t>
            </a:r>
          </a:p>
        </p:txBody>
      </p:sp>
      <p:sp>
        <p:nvSpPr>
          <p:cNvPr id="36" name="TextBox 36"/>
          <p:cNvSpPr txBox="1"/>
          <p:nvPr/>
        </p:nvSpPr>
        <p:spPr>
          <a:xfrm>
            <a:off x="11414262" y="5042783"/>
            <a:ext cx="844965" cy="336271"/>
          </a:xfrm>
          <a:prstGeom prst="rect">
            <a:avLst/>
          </a:prstGeom>
        </p:spPr>
        <p:txBody>
          <a:bodyPr lIns="0" tIns="0" rIns="0" bIns="0" rtlCol="0" anchor="t">
            <a:spAutoFit/>
          </a:bodyPr>
          <a:lstStyle/>
          <a:p>
            <a:pPr algn="ctr">
              <a:lnSpc>
                <a:spcPts val="2695"/>
              </a:lnSpc>
            </a:pPr>
            <a:r>
              <a:rPr lang="en-US" sz="2246">
                <a:solidFill>
                  <a:srgbClr val="000000"/>
                </a:solidFill>
                <a:latin typeface="DM Sans Bold"/>
              </a:rPr>
              <a:t>DATA</a:t>
            </a:r>
          </a:p>
        </p:txBody>
      </p:sp>
      <p:sp>
        <p:nvSpPr>
          <p:cNvPr id="37" name="TextBox 37"/>
          <p:cNvSpPr txBox="1"/>
          <p:nvPr/>
        </p:nvSpPr>
        <p:spPr>
          <a:xfrm>
            <a:off x="13108305" y="4062740"/>
            <a:ext cx="1385010" cy="427981"/>
          </a:xfrm>
          <a:prstGeom prst="rect">
            <a:avLst/>
          </a:prstGeom>
        </p:spPr>
        <p:txBody>
          <a:bodyPr lIns="0" tIns="0" rIns="0" bIns="0" rtlCol="0" anchor="t">
            <a:spAutoFit/>
          </a:bodyPr>
          <a:lstStyle/>
          <a:p>
            <a:pPr algn="ctr">
              <a:lnSpc>
                <a:spcPts val="1733"/>
              </a:lnSpc>
            </a:pPr>
            <a:r>
              <a:rPr lang="en-US" sz="1444">
                <a:solidFill>
                  <a:srgbClr val="8CA9AD"/>
                </a:solidFill>
                <a:latin typeface="DM Sans Bold"/>
              </a:rPr>
              <a:t>Data</a:t>
            </a:r>
          </a:p>
          <a:p>
            <a:pPr algn="ctr">
              <a:lnSpc>
                <a:spcPts val="1733"/>
              </a:lnSpc>
            </a:pPr>
            <a:r>
              <a:rPr lang="en-US" sz="1444">
                <a:solidFill>
                  <a:srgbClr val="8CA9AD"/>
                </a:solidFill>
                <a:latin typeface="DM Sans Bold"/>
              </a:rPr>
              <a:t>Understanding</a:t>
            </a:r>
          </a:p>
        </p:txBody>
      </p:sp>
      <p:sp>
        <p:nvSpPr>
          <p:cNvPr id="38" name="TextBox 38"/>
          <p:cNvSpPr txBox="1"/>
          <p:nvPr/>
        </p:nvSpPr>
        <p:spPr>
          <a:xfrm>
            <a:off x="11133002" y="7073367"/>
            <a:ext cx="1451629" cy="213991"/>
          </a:xfrm>
          <a:prstGeom prst="rect">
            <a:avLst/>
          </a:prstGeom>
        </p:spPr>
        <p:txBody>
          <a:bodyPr lIns="0" tIns="0" rIns="0" bIns="0" rtlCol="0" anchor="t">
            <a:spAutoFit/>
          </a:bodyPr>
          <a:lstStyle/>
          <a:p>
            <a:pPr algn="ctr">
              <a:lnSpc>
                <a:spcPts val="1733"/>
              </a:lnSpc>
            </a:pPr>
            <a:r>
              <a:rPr lang="en-US" sz="1444">
                <a:solidFill>
                  <a:srgbClr val="8CA9AD"/>
                </a:solidFill>
                <a:latin typeface="DM Sans Bold"/>
              </a:rPr>
              <a:t>Modelling</a:t>
            </a:r>
          </a:p>
        </p:txBody>
      </p:sp>
      <p:sp>
        <p:nvSpPr>
          <p:cNvPr id="39" name="TextBox 39"/>
          <p:cNvSpPr txBox="1"/>
          <p:nvPr/>
        </p:nvSpPr>
        <p:spPr>
          <a:xfrm>
            <a:off x="9240449" y="6156465"/>
            <a:ext cx="1451629" cy="213991"/>
          </a:xfrm>
          <a:prstGeom prst="rect">
            <a:avLst/>
          </a:prstGeom>
        </p:spPr>
        <p:txBody>
          <a:bodyPr lIns="0" tIns="0" rIns="0" bIns="0" rtlCol="0" anchor="t">
            <a:spAutoFit/>
          </a:bodyPr>
          <a:lstStyle/>
          <a:p>
            <a:pPr algn="ctr">
              <a:lnSpc>
                <a:spcPts val="1733"/>
              </a:lnSpc>
            </a:pPr>
            <a:r>
              <a:rPr lang="en-US" sz="1444">
                <a:solidFill>
                  <a:srgbClr val="FFFFFF"/>
                </a:solidFill>
                <a:latin typeface="DM Sans Bold"/>
              </a:rPr>
              <a:t>Evaluation</a:t>
            </a:r>
          </a:p>
        </p:txBody>
      </p:sp>
      <p:sp>
        <p:nvSpPr>
          <p:cNvPr id="40" name="TextBox 40"/>
          <p:cNvSpPr txBox="1"/>
          <p:nvPr/>
        </p:nvSpPr>
        <p:spPr>
          <a:xfrm>
            <a:off x="8977761" y="4121837"/>
            <a:ext cx="1451629" cy="213991"/>
          </a:xfrm>
          <a:prstGeom prst="rect">
            <a:avLst/>
          </a:prstGeom>
        </p:spPr>
        <p:txBody>
          <a:bodyPr lIns="0" tIns="0" rIns="0" bIns="0" rtlCol="0" anchor="t">
            <a:spAutoFit/>
          </a:bodyPr>
          <a:lstStyle/>
          <a:p>
            <a:pPr algn="ctr">
              <a:lnSpc>
                <a:spcPts val="1733"/>
              </a:lnSpc>
            </a:pPr>
            <a:r>
              <a:rPr lang="en-US" sz="1444">
                <a:solidFill>
                  <a:srgbClr val="8CA9AD"/>
                </a:solidFill>
                <a:latin typeface="DM Sans Bold"/>
              </a:rPr>
              <a:t>Deployment</a:t>
            </a:r>
          </a:p>
        </p:txBody>
      </p:sp>
      <p:sp>
        <p:nvSpPr>
          <p:cNvPr id="41" name="Freeform 41"/>
          <p:cNvSpPr/>
          <p:nvPr/>
        </p:nvSpPr>
        <p:spPr>
          <a:xfrm rot="5400000">
            <a:off x="14946103" y="4757985"/>
            <a:ext cx="518374" cy="778047"/>
          </a:xfrm>
          <a:custGeom>
            <a:avLst/>
            <a:gdLst/>
            <a:ahLst/>
            <a:cxnLst/>
            <a:rect l="l" t="t" r="r" b="b"/>
            <a:pathLst>
              <a:path w="518374" h="778047">
                <a:moveTo>
                  <a:pt x="0" y="0"/>
                </a:moveTo>
                <a:lnTo>
                  <a:pt x="518374" y="0"/>
                </a:lnTo>
                <a:lnTo>
                  <a:pt x="518374" y="778047"/>
                </a:lnTo>
                <a:lnTo>
                  <a:pt x="0" y="77804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42" name="Freeform 42"/>
          <p:cNvSpPr/>
          <p:nvPr/>
        </p:nvSpPr>
        <p:spPr>
          <a:xfrm rot="5400000">
            <a:off x="8177714" y="4757985"/>
            <a:ext cx="518374" cy="778047"/>
          </a:xfrm>
          <a:custGeom>
            <a:avLst/>
            <a:gdLst/>
            <a:ahLst/>
            <a:cxnLst/>
            <a:rect l="l" t="t" r="r" b="b"/>
            <a:pathLst>
              <a:path w="518374" h="778047">
                <a:moveTo>
                  <a:pt x="0" y="0"/>
                </a:moveTo>
                <a:lnTo>
                  <a:pt x="518374" y="0"/>
                </a:lnTo>
                <a:lnTo>
                  <a:pt x="518374" y="778047"/>
                </a:lnTo>
                <a:lnTo>
                  <a:pt x="0" y="77804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43" name="Freeform 43"/>
          <p:cNvSpPr/>
          <p:nvPr/>
        </p:nvSpPr>
        <p:spPr>
          <a:xfrm flipH="1">
            <a:off x="11803481" y="8157507"/>
            <a:ext cx="518374" cy="778047"/>
          </a:xfrm>
          <a:custGeom>
            <a:avLst/>
            <a:gdLst/>
            <a:ahLst/>
            <a:cxnLst/>
            <a:rect l="l" t="t" r="r" b="b"/>
            <a:pathLst>
              <a:path w="518374" h="778047">
                <a:moveTo>
                  <a:pt x="518374" y="0"/>
                </a:moveTo>
                <a:lnTo>
                  <a:pt x="0" y="0"/>
                </a:lnTo>
                <a:lnTo>
                  <a:pt x="0" y="778048"/>
                </a:lnTo>
                <a:lnTo>
                  <a:pt x="518374" y="778048"/>
                </a:lnTo>
                <a:lnTo>
                  <a:pt x="518374"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pic>
        <p:nvPicPr>
          <p:cNvPr id="47" name="Audio 46">
            <a:hlinkClick r:id="" action="ppaction://media"/>
            <a:extLst>
              <a:ext uri="{FF2B5EF4-FFF2-40B4-BE49-F238E27FC236}">
                <a16:creationId xmlns:a16="http://schemas.microsoft.com/office/drawing/2014/main" id="{6D14579E-C805-C110-B099-05EA2A807E96}"/>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746"/>
    </mc:Choice>
    <mc:Fallback>
      <p:transition spd="slow" advTm="7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IN"/>
            </a:p>
          </p:txBody>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080189" y="2704732"/>
            <a:ext cx="12334581" cy="1066800"/>
          </a:xfrm>
          <a:prstGeom prst="rect">
            <a:avLst/>
          </a:prstGeom>
        </p:spPr>
        <p:txBody>
          <a:bodyPr lIns="0" tIns="0" rIns="0" bIns="0" rtlCol="0" anchor="t">
            <a:spAutoFit/>
          </a:bodyPr>
          <a:lstStyle/>
          <a:p>
            <a:pPr>
              <a:lnSpc>
                <a:spcPts val="8250"/>
              </a:lnSpc>
            </a:pPr>
            <a:r>
              <a:rPr lang="en-US" sz="7500">
                <a:solidFill>
                  <a:srgbClr val="FFFFFF"/>
                </a:solidFill>
                <a:latin typeface="DM Sans Bold"/>
              </a:rPr>
              <a:t>BUSINESS UNDERSTADING:</a:t>
            </a:r>
          </a:p>
        </p:txBody>
      </p:sp>
      <p:sp>
        <p:nvSpPr>
          <p:cNvPr id="6" name="Freeform 6"/>
          <p:cNvSpPr/>
          <p:nvPr/>
        </p:nvSpPr>
        <p:spPr>
          <a:xfrm>
            <a:off x="5893678" y="81355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a:off x="1028700" y="8135576"/>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14042702" y="5840555"/>
            <a:ext cx="2635865" cy="2834263"/>
          </a:xfrm>
          <a:custGeom>
            <a:avLst/>
            <a:gdLst/>
            <a:ahLst/>
            <a:cxnLst/>
            <a:rect l="l" t="t" r="r" b="b"/>
            <a:pathLst>
              <a:path w="2635865" h="2834263">
                <a:moveTo>
                  <a:pt x="0" y="0"/>
                </a:moveTo>
                <a:lnTo>
                  <a:pt x="2635865" y="0"/>
                </a:lnTo>
                <a:lnTo>
                  <a:pt x="2635865" y="2834263"/>
                </a:lnTo>
                <a:lnTo>
                  <a:pt x="0" y="28342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9" name="TextBox 9"/>
          <p:cNvSpPr txBox="1"/>
          <p:nvPr/>
        </p:nvSpPr>
        <p:spPr>
          <a:xfrm>
            <a:off x="1790700" y="2726953"/>
            <a:ext cx="1495068" cy="1003308"/>
          </a:xfrm>
          <a:prstGeom prst="rect">
            <a:avLst/>
          </a:prstGeom>
        </p:spPr>
        <p:txBody>
          <a:bodyPr lIns="0" tIns="0" rIns="0" bIns="0" rtlCol="0" anchor="t">
            <a:spAutoFit/>
          </a:bodyPr>
          <a:lstStyle/>
          <a:p>
            <a:pPr>
              <a:lnSpc>
                <a:spcPts val="7700"/>
              </a:lnSpc>
            </a:pPr>
            <a:r>
              <a:rPr lang="en-US" sz="7000">
                <a:solidFill>
                  <a:srgbClr val="FFFFFF"/>
                </a:solidFill>
                <a:latin typeface="DM Sans Bold"/>
              </a:rPr>
              <a:t>01.</a:t>
            </a:r>
          </a:p>
        </p:txBody>
      </p:sp>
      <p:sp>
        <p:nvSpPr>
          <p:cNvPr id="10" name="TextBox 10"/>
          <p:cNvSpPr txBox="1"/>
          <p:nvPr/>
        </p:nvSpPr>
        <p:spPr>
          <a:xfrm>
            <a:off x="1790700" y="4139403"/>
            <a:ext cx="11302343" cy="1276356"/>
          </a:xfrm>
          <a:prstGeom prst="rect">
            <a:avLst/>
          </a:prstGeom>
        </p:spPr>
        <p:txBody>
          <a:bodyPr lIns="0" tIns="0" rIns="0" bIns="0" rtlCol="0" anchor="t">
            <a:spAutoFit/>
          </a:bodyPr>
          <a:lstStyle/>
          <a:p>
            <a:pPr>
              <a:lnSpc>
                <a:spcPts val="3300"/>
              </a:lnSpc>
            </a:pPr>
            <a:r>
              <a:rPr lang="en-US" sz="3000">
                <a:solidFill>
                  <a:srgbClr val="FFFFFF"/>
                </a:solidFill>
                <a:latin typeface="DM Sans"/>
              </a:rPr>
              <a:t>Time series analysis is a tool used by businesses to examine and forecast trends, patterns, and future values using time-ordered data in order to make data-driven decisions.</a:t>
            </a:r>
          </a:p>
        </p:txBody>
      </p:sp>
      <p:pic>
        <p:nvPicPr>
          <p:cNvPr id="14" name="Audio 13">
            <a:hlinkClick r:id="" action="ppaction://media"/>
            <a:extLst>
              <a:ext uri="{FF2B5EF4-FFF2-40B4-BE49-F238E27FC236}">
                <a16:creationId xmlns:a16="http://schemas.microsoft.com/office/drawing/2014/main" id="{991A4143-94DD-C6C5-B7DD-CB033163FCFB}"/>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9462"/>
    </mc:Choice>
    <mc:Fallback>
      <p:transition spd="slow" advTm="19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IN"/>
            </a:p>
          </p:txBody>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285768" y="2711086"/>
            <a:ext cx="12334581" cy="1066800"/>
          </a:xfrm>
          <a:prstGeom prst="rect">
            <a:avLst/>
          </a:prstGeom>
        </p:spPr>
        <p:txBody>
          <a:bodyPr lIns="0" tIns="0" rIns="0" bIns="0" rtlCol="0" anchor="t">
            <a:spAutoFit/>
          </a:bodyPr>
          <a:lstStyle/>
          <a:p>
            <a:pPr>
              <a:lnSpc>
                <a:spcPts val="8250"/>
              </a:lnSpc>
            </a:pPr>
            <a:r>
              <a:rPr lang="en-US" sz="7500">
                <a:solidFill>
                  <a:srgbClr val="FFFFFF"/>
                </a:solidFill>
                <a:latin typeface="DM Sans Bold"/>
              </a:rPr>
              <a:t>DATA UNDERSTANDING:</a:t>
            </a:r>
          </a:p>
        </p:txBody>
      </p:sp>
      <p:sp>
        <p:nvSpPr>
          <p:cNvPr id="6" name="Freeform 6"/>
          <p:cNvSpPr/>
          <p:nvPr/>
        </p:nvSpPr>
        <p:spPr>
          <a:xfrm>
            <a:off x="5893678" y="81355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a:off x="1028700" y="8135576"/>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14045523" y="6035095"/>
            <a:ext cx="2709029" cy="2709029"/>
          </a:xfrm>
          <a:custGeom>
            <a:avLst/>
            <a:gdLst/>
            <a:ahLst/>
            <a:cxnLst/>
            <a:rect l="l" t="t" r="r" b="b"/>
            <a:pathLst>
              <a:path w="2709029" h="2709029">
                <a:moveTo>
                  <a:pt x="0" y="0"/>
                </a:moveTo>
                <a:lnTo>
                  <a:pt x="2709029" y="0"/>
                </a:lnTo>
                <a:lnTo>
                  <a:pt x="2709029" y="2709028"/>
                </a:lnTo>
                <a:lnTo>
                  <a:pt x="0" y="27090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9" name="TextBox 9"/>
          <p:cNvSpPr txBox="1"/>
          <p:nvPr/>
        </p:nvSpPr>
        <p:spPr>
          <a:xfrm>
            <a:off x="1790700" y="2726953"/>
            <a:ext cx="1495068" cy="1003308"/>
          </a:xfrm>
          <a:prstGeom prst="rect">
            <a:avLst/>
          </a:prstGeom>
        </p:spPr>
        <p:txBody>
          <a:bodyPr lIns="0" tIns="0" rIns="0" bIns="0" rtlCol="0" anchor="t">
            <a:spAutoFit/>
          </a:bodyPr>
          <a:lstStyle/>
          <a:p>
            <a:pPr>
              <a:lnSpc>
                <a:spcPts val="7700"/>
              </a:lnSpc>
            </a:pPr>
            <a:r>
              <a:rPr lang="en-US" sz="7000">
                <a:solidFill>
                  <a:srgbClr val="FFFFFF"/>
                </a:solidFill>
                <a:latin typeface="DM Sans Bold"/>
              </a:rPr>
              <a:t>02.</a:t>
            </a:r>
          </a:p>
        </p:txBody>
      </p:sp>
      <p:sp>
        <p:nvSpPr>
          <p:cNvPr id="10" name="TextBox 10"/>
          <p:cNvSpPr txBox="1"/>
          <p:nvPr/>
        </p:nvSpPr>
        <p:spPr>
          <a:xfrm>
            <a:off x="1790700" y="4139403"/>
            <a:ext cx="11302343" cy="2533656"/>
          </a:xfrm>
          <a:prstGeom prst="rect">
            <a:avLst/>
          </a:prstGeom>
        </p:spPr>
        <p:txBody>
          <a:bodyPr lIns="0" tIns="0" rIns="0" bIns="0" rtlCol="0" anchor="t">
            <a:spAutoFit/>
          </a:bodyPr>
          <a:lstStyle/>
          <a:p>
            <a:pPr>
              <a:lnSpc>
                <a:spcPts val="3300"/>
              </a:lnSpc>
            </a:pPr>
            <a:r>
              <a:rPr lang="en-US" sz="3000">
                <a:solidFill>
                  <a:srgbClr val="FFFFFF"/>
                </a:solidFill>
                <a:latin typeface="DM Sans"/>
              </a:rPr>
              <a:t>The first step in the information understanding stage is gathering preliminary data. From there, exercises are conducted to establish common ground with the data, identify information quality issues, identify beginning points for experiences with the data subsets from which hypotheses about hidden data can be drawn.</a:t>
            </a:r>
          </a:p>
        </p:txBody>
      </p:sp>
      <p:pic>
        <p:nvPicPr>
          <p:cNvPr id="18" name="Audio 17">
            <a:hlinkClick r:id="" action="ppaction://media"/>
            <a:extLst>
              <a:ext uri="{FF2B5EF4-FFF2-40B4-BE49-F238E27FC236}">
                <a16:creationId xmlns:a16="http://schemas.microsoft.com/office/drawing/2014/main" id="{22E84F8B-E436-FD2C-3A09-CAF99F6922DB}"/>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3376"/>
    </mc:Choice>
    <mc:Fallback>
      <p:transition spd="slow" advTm="13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609</Words>
  <Application>Microsoft Office PowerPoint</Application>
  <PresentationFormat>Custom</PresentationFormat>
  <Paragraphs>71</Paragraphs>
  <Slides>14</Slides>
  <Notes>0</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DM Sans Bold</vt:lpstr>
      <vt:lpstr>DM Sans</vt:lpstr>
      <vt:lpstr>Calibri</vt:lpstr>
      <vt:lpstr>Arial</vt:lpstr>
      <vt:lpstr>DM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Analysis</dc:title>
  <dc:creator>musani susendra</dc:creator>
  <cp:lastModifiedBy>musani susendra</cp:lastModifiedBy>
  <cp:revision>1</cp:revision>
  <dcterms:created xsi:type="dcterms:W3CDTF">2006-08-16T00:00:00Z</dcterms:created>
  <dcterms:modified xsi:type="dcterms:W3CDTF">2023-10-19T17:34:49Z</dcterms:modified>
  <dc:identifier>DAFxjbzVgAE</dc:identifier>
</cp:coreProperties>
</file>